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708" r:id="rId5"/>
    <p:sldMasterId id="2147483659" r:id="rId6"/>
    <p:sldMasterId id="2147483669" r:id="rId7"/>
    <p:sldMasterId id="2147483679" r:id="rId8"/>
    <p:sldMasterId id="2147483689" r:id="rId9"/>
  </p:sldMasterIdLst>
  <p:notesMasterIdLst>
    <p:notesMasterId r:id="rId20"/>
  </p:notesMasterIdLst>
  <p:sldIdLst>
    <p:sldId id="258" r:id="rId10"/>
    <p:sldId id="261" r:id="rId11"/>
    <p:sldId id="264" r:id="rId12"/>
    <p:sldId id="263" r:id="rId13"/>
    <p:sldId id="260" r:id="rId14"/>
    <p:sldId id="262" r:id="rId15"/>
    <p:sldId id="266" r:id="rId16"/>
    <p:sldId id="2147374959" r:id="rId17"/>
    <p:sldId id="265" r:id="rId18"/>
    <p:sldId id="21473749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D84"/>
    <a:srgbClr val="283B8A"/>
    <a:srgbClr val="00AA4F"/>
    <a:srgbClr val="F47721"/>
    <a:srgbClr val="005E63"/>
    <a:srgbClr val="0072BC"/>
    <a:srgbClr val="FFFFFF"/>
    <a:srgbClr val="AE2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CDC2D8-0E43-464B-A5E8-427379FD6FB9}" v="14" dt="2026-02-25T10:09:52.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24697" autoAdjust="0"/>
  </p:normalViewPr>
  <p:slideViewPr>
    <p:cSldViewPr snapToGrid="0">
      <p:cViewPr varScale="1">
        <p:scale>
          <a:sx n="27" d="100"/>
          <a:sy n="27" d="100"/>
        </p:scale>
        <p:origin x="3834" y="4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C791F-4F50-43A4-9F68-FC36092F6C1B}"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ECBE4-6E3F-4F8E-9B04-2200A11CDE93}" type="slidenum">
              <a:rPr lang="en-GB" smtClean="0"/>
              <a:t>‹#›</a:t>
            </a:fld>
            <a:endParaRPr lang="en-GB"/>
          </a:p>
        </p:txBody>
      </p:sp>
    </p:spTree>
    <p:extLst>
      <p:ext uri="{BB962C8B-B14F-4D97-AF65-F5344CB8AC3E}">
        <p14:creationId xmlns:p14="http://schemas.microsoft.com/office/powerpoint/2010/main" val="88694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hathealth.nhs.uk/start-a-chat/h/BucksSchoolNurs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tel:0731226329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v.uk/government/publications/disclosure-application-process-for-volunteers/disclosure-application-process-for-voluntee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dirty="0"/>
              <a:t>WELCOME to the Early Years Service Safeguarding Updates for the Spring Term.</a:t>
            </a:r>
          </a:p>
          <a:p>
            <a:pPr marL="0" indent="0" algn="l">
              <a:buFont typeface="Arial" panose="020B0604020202020204" pitchFamily="34" charset="0"/>
              <a:buNone/>
            </a:pPr>
            <a:endParaRPr lang="en-GB" dirty="0"/>
          </a:p>
          <a:p>
            <a:pPr marL="0" indent="0" algn="l">
              <a:buFont typeface="Arial" panose="020B0604020202020204" pitchFamily="34" charset="0"/>
              <a:buNone/>
            </a:pPr>
            <a:r>
              <a:rPr lang="en-GB" dirty="0"/>
              <a:t>We are making termly Safeguarding Updates available for all to view on the safeguarding pages of the early years web.  We invite input from our colleagues in LADO and MASH and are interested to hear of any subjects you would like covered in future updates.  There is a short feedback form for you to complete at the end of the presentation. </a:t>
            </a:r>
          </a:p>
          <a:p>
            <a:pPr fontAlgn="t"/>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AECBE4-6E3F-4F8E-9B04-2200A11CDE93}" type="slidenum">
              <a:rPr lang="en-GB" smtClean="0"/>
              <a:t>1</a:t>
            </a:fld>
            <a:endParaRPr lang="en-GB"/>
          </a:p>
        </p:txBody>
      </p:sp>
    </p:spTree>
    <p:extLst>
      <p:ext uri="{BB962C8B-B14F-4D97-AF65-F5344CB8AC3E}">
        <p14:creationId xmlns:p14="http://schemas.microsoft.com/office/powerpoint/2010/main" val="334625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82ECF-E510-E9FD-9009-3823F38D2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B15B7-A016-85AC-54DA-2E0BCEBF6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4F7CF-FBBC-50FD-5AEC-BEDB59877A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781A2A-99B8-6752-29B3-564F8FFE2927}"/>
              </a:ext>
            </a:extLst>
          </p:cNvPr>
          <p:cNvSpPr>
            <a:spLocks noGrp="1"/>
          </p:cNvSpPr>
          <p:nvPr>
            <p:ph type="sldNum" sz="quarter" idx="5"/>
          </p:nvPr>
        </p:nvSpPr>
        <p:spPr/>
        <p:txBody>
          <a:bodyPr/>
          <a:lstStyle/>
          <a:p>
            <a:fld id="{8FAECBE4-6E3F-4F8E-9B04-2200A11CDE93}" type="slidenum">
              <a:rPr lang="en-GB" smtClean="0"/>
              <a:t>10</a:t>
            </a:fld>
            <a:endParaRPr lang="en-GB"/>
          </a:p>
        </p:txBody>
      </p:sp>
    </p:spTree>
    <p:extLst>
      <p:ext uri="{BB962C8B-B14F-4D97-AF65-F5344CB8AC3E}">
        <p14:creationId xmlns:p14="http://schemas.microsoft.com/office/powerpoint/2010/main" val="194195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FFFFF"/>
                </a:highlight>
              </a:rPr>
              <a:t>Each time a referral is made to First Response it is triaged and if it meets threshold, the MASH team asks services such as Early Years, ESAS and health for information they may have in relation to a child in the family. </a:t>
            </a:r>
          </a:p>
          <a:p>
            <a:r>
              <a:rPr lang="en-GB" dirty="0">
                <a:highlight>
                  <a:srgbClr val="FFFFFF"/>
                </a:highlight>
              </a:rPr>
              <a:t>If a child in the family is known to attend a setting the team contacts the DSL and either gathers information t submit to MASH or requests their attendance at the Strategy Meeting.                  </a:t>
            </a:r>
          </a:p>
          <a:p>
            <a:r>
              <a:rPr lang="en-GB" dirty="0">
                <a:highlight>
                  <a:srgbClr val="FFFFFF"/>
                </a:highlight>
              </a:rPr>
              <a:t>Each term we will be sharing the top three categories of concerns received by the team in relation to referrals.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FFFF"/>
                </a:highlight>
              </a:rPr>
              <a:t>Providing this information raises awareness of what is happening across the county and supports you when considering training for yourself and your teams and what information sharing the families you support may benefit from</a:t>
            </a:r>
          </a:p>
          <a:p>
            <a:r>
              <a:rPr lang="en-GB" dirty="0">
                <a:highlight>
                  <a:srgbClr val="FFFFFF"/>
                </a:highlight>
              </a:rPr>
              <a:t>.</a:t>
            </a:r>
          </a:p>
          <a:p>
            <a:endParaRPr lang="en-GB" dirty="0"/>
          </a:p>
          <a:p>
            <a:endParaRPr lang="en-GB" dirty="0"/>
          </a:p>
        </p:txBody>
      </p:sp>
      <p:sp>
        <p:nvSpPr>
          <p:cNvPr id="4" name="Slide Number Placeholder 3"/>
          <p:cNvSpPr>
            <a:spLocks noGrp="1"/>
          </p:cNvSpPr>
          <p:nvPr>
            <p:ph type="sldNum" sz="quarter" idx="5"/>
          </p:nvPr>
        </p:nvSpPr>
        <p:spPr/>
        <p:txBody>
          <a:bodyPr/>
          <a:lstStyle/>
          <a:p>
            <a:fld id="{8FAECBE4-6E3F-4F8E-9B04-2200A11CDE93}" type="slidenum">
              <a:rPr lang="en-GB" smtClean="0"/>
              <a:t>2</a:t>
            </a:fld>
            <a:endParaRPr lang="en-GB"/>
          </a:p>
        </p:txBody>
      </p:sp>
    </p:spTree>
    <p:extLst>
      <p:ext uri="{BB962C8B-B14F-4D97-AF65-F5344CB8AC3E}">
        <p14:creationId xmlns:p14="http://schemas.microsoft.com/office/powerpoint/2010/main" val="217392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t>Early years Providers must ensure that people being recruited to look after children are suitable to do so.  Your checks must include verifying they have the relevant qualifications, training and have passed any vetting checks to fulfil their roles. you must record all the checks you have completed within the recruitment process which includes information about the staff qualifications, identity checks, vetting processes for example their DBS details and that all the references have been obtained. </a:t>
            </a:r>
          </a:p>
          <a:p>
            <a:pPr>
              <a:defRPr/>
            </a:pPr>
            <a:endParaRPr lang="en-GB" sz="1200" dirty="0"/>
          </a:p>
          <a:p>
            <a:pPr>
              <a:defRPr/>
            </a:pPr>
            <a:r>
              <a:rPr lang="en-GB" sz="1200" dirty="0"/>
              <a:t>1. Within the safer recruitment requirements there are new expectations to obtain references before the employment commences but also requirements to provide references. The requirements on safer recruitment and whistleblowing apply to childminders with assistants however are not relevant to lone-working childminders who have no staff . It is not possible to obtain/provide references with no staff and to expect a lone childminder to create staff policies for individuals who don't exist would be burdensome and would not enhance children's safety.</a:t>
            </a:r>
          </a:p>
          <a:p>
            <a:endParaRPr lang="en-GB" dirty="0"/>
          </a:p>
          <a:p>
            <a:r>
              <a:rPr lang="en-GB" dirty="0"/>
              <a:t>You can find more information about safer recruitment on the safeguarding pages of the early years web, alternatively we recommend whoever is responsible for recruitment in your organisation attend safer recruitment training.  You can find details of upcoming webinars on the Early Years training calendar. </a:t>
            </a:r>
          </a:p>
          <a:p>
            <a:endParaRPr lang="en-GB" dirty="0"/>
          </a:p>
          <a:p>
            <a:endParaRPr lang="en-GB" dirty="0"/>
          </a:p>
        </p:txBody>
      </p:sp>
      <p:sp>
        <p:nvSpPr>
          <p:cNvPr id="4" name="Slide Number Placeholder 3"/>
          <p:cNvSpPr>
            <a:spLocks noGrp="1"/>
          </p:cNvSpPr>
          <p:nvPr>
            <p:ph type="sldNum" sz="quarter" idx="5"/>
          </p:nvPr>
        </p:nvSpPr>
        <p:spPr/>
        <p:txBody>
          <a:bodyPr/>
          <a:lstStyle/>
          <a:p>
            <a:fld id="{8FAECBE4-6E3F-4F8E-9B04-2200A11CDE93}" type="slidenum">
              <a:rPr lang="en-GB" smtClean="0"/>
              <a:t>3</a:t>
            </a:fld>
            <a:endParaRPr lang="en-GB"/>
          </a:p>
        </p:txBody>
      </p:sp>
    </p:spTree>
    <p:extLst>
      <p:ext uri="{BB962C8B-B14F-4D97-AF65-F5344CB8AC3E}">
        <p14:creationId xmlns:p14="http://schemas.microsoft.com/office/powerpoint/2010/main" val="294889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Since Sept 2025 100 contacts have been made to </a:t>
            </a:r>
            <a:r>
              <a:rPr lang="en-US" dirty="0" err="1">
                <a:latin typeface="Calibri"/>
                <a:ea typeface="Calibri"/>
                <a:cs typeface="Calibri"/>
              </a:rPr>
              <a:t>LADo</a:t>
            </a:r>
            <a:r>
              <a:rPr lang="en-US" dirty="0">
                <a:latin typeface="Calibri"/>
                <a:ea typeface="Calibri"/>
                <a:cs typeface="Calibri"/>
              </a:rPr>
              <a:t> from </a:t>
            </a:r>
            <a:r>
              <a:rPr lang="en-US" dirty="0" err="1">
                <a:latin typeface="Calibri"/>
                <a:ea typeface="Calibri"/>
                <a:cs typeface="Calibri"/>
              </a:rPr>
              <a:t>eys</a:t>
            </a:r>
            <a:r>
              <a:rPr lang="en-US" dirty="0">
                <a:latin typeface="Calibri"/>
                <a:ea typeface="Calibri"/>
                <a:cs typeface="Calibri"/>
              </a:rPr>
              <a:t> providers 72 haven't met threshold.</a:t>
            </a:r>
          </a:p>
          <a:p>
            <a:endParaRPr lang="en-US" dirty="0">
              <a:latin typeface="Calibri"/>
              <a:ea typeface="Calibri"/>
              <a:cs typeface="Calibri"/>
            </a:endParaRPr>
          </a:p>
          <a:p>
            <a:r>
              <a:rPr lang="en-US" dirty="0">
                <a:latin typeface="Calibri"/>
                <a:ea typeface="Calibri"/>
                <a:cs typeface="Calibri"/>
              </a:rPr>
              <a:t>Key themes. Allegations being made following practitioners not referring safeguarding concerns to MASH because they were worried what parents may say</a:t>
            </a:r>
          </a:p>
          <a:p>
            <a:r>
              <a:rPr lang="en-US" dirty="0">
                <a:latin typeface="Calibri"/>
                <a:ea typeface="Calibri"/>
                <a:cs typeface="Calibri"/>
              </a:rPr>
              <a:t>Whistle-blowing reports which uncover months of unreported concerns,. The WB policy should have both internal and external routes for staff to escalate concerns (EYFS 3.7&amp;3.8) The external route can include the LADO where the </a:t>
            </a:r>
            <a:r>
              <a:rPr lang="en-US" dirty="0" err="1">
                <a:latin typeface="Calibri"/>
                <a:ea typeface="Calibri"/>
                <a:cs typeface="Calibri"/>
              </a:rPr>
              <a:t>behaviours</a:t>
            </a:r>
            <a:r>
              <a:rPr lang="en-US" dirty="0">
                <a:latin typeface="Calibri"/>
                <a:ea typeface="Calibri"/>
                <a:cs typeface="Calibri"/>
              </a:rPr>
              <a:t> harm or put a child at risk. Please refer </a:t>
            </a:r>
            <a:r>
              <a:rPr lang="en-US" dirty="0" err="1">
                <a:latin typeface="Calibri"/>
                <a:ea typeface="Calibri"/>
                <a:cs typeface="Calibri"/>
              </a:rPr>
              <a:t>teo</a:t>
            </a:r>
            <a:r>
              <a:rPr lang="en-US" dirty="0">
                <a:latin typeface="Calibri"/>
                <a:ea typeface="Calibri"/>
                <a:cs typeface="Calibri"/>
              </a:rPr>
              <a:t> the </a:t>
            </a:r>
            <a:r>
              <a:rPr lang="en-US" dirty="0" err="1">
                <a:latin typeface="Calibri"/>
                <a:ea typeface="Calibri"/>
                <a:cs typeface="Calibri"/>
              </a:rPr>
              <a:t>sfaeguardign</a:t>
            </a:r>
            <a:r>
              <a:rPr lang="en-US" dirty="0">
                <a:latin typeface="Calibri"/>
                <a:ea typeface="Calibri"/>
                <a:cs typeface="Calibri"/>
              </a:rPr>
              <a:t> reforms presentation on this webpage for more detailed information. </a:t>
            </a:r>
          </a:p>
          <a:p>
            <a:r>
              <a:rPr lang="en-US" dirty="0">
                <a:latin typeface="Calibri"/>
                <a:ea typeface="Calibri"/>
                <a:cs typeface="Calibri"/>
              </a:rPr>
              <a:t>Using accident records, nappy changing records, physical intervention reports and recording of incidents in line with your </a:t>
            </a:r>
            <a:r>
              <a:rPr lang="en-US" dirty="0" err="1">
                <a:latin typeface="Calibri"/>
                <a:ea typeface="Calibri"/>
                <a:cs typeface="Calibri"/>
              </a:rPr>
              <a:t>settubg</a:t>
            </a:r>
            <a:r>
              <a:rPr lang="en-US" dirty="0">
                <a:latin typeface="Calibri"/>
                <a:ea typeface="Calibri"/>
                <a:cs typeface="Calibri"/>
              </a:rPr>
              <a:t> policy and completed in a timely manner. These have all be used to provide supporting evidence in allegation investigations. </a:t>
            </a:r>
          </a:p>
          <a:p>
            <a:r>
              <a:rPr lang="en-US" dirty="0">
                <a:latin typeface="Calibri"/>
                <a:ea typeface="Calibri"/>
                <a:cs typeface="Calibri"/>
              </a:rPr>
              <a:t>Ensuring actions are followed to safeguard children when Identified in risk assessments. If your risk assessment says a child is likely to run off, and they leave your premises, it becomes an allegation. If a child is allergic to eggs, and they are given eggs, it is an allegation.   Risk assessments are working documents and are there for a reason, please use them.</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8FAECBE4-6E3F-4F8E-9B04-2200A11CDE93}" type="slidenum">
              <a:rPr lang="en-GB" smtClean="0"/>
              <a:t>4</a:t>
            </a:fld>
            <a:endParaRPr lang="en-GB"/>
          </a:p>
        </p:txBody>
      </p:sp>
    </p:spTree>
    <p:extLst>
      <p:ext uri="{BB962C8B-B14F-4D97-AF65-F5344CB8AC3E}">
        <p14:creationId xmlns:p14="http://schemas.microsoft.com/office/powerpoint/2010/main" val="218219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dirty="0"/>
              <a:t>The DfE is asking for your input into proposed changes to the KCSIE</a:t>
            </a:r>
          </a:p>
          <a:p>
            <a:pPr fontAlgn="t"/>
            <a:endParaRPr lang="en-GB" dirty="0"/>
          </a:p>
          <a:p>
            <a:pPr fontAlgn="t"/>
            <a:r>
              <a:rPr lang="en-GB" dirty="0"/>
              <a:t>The consultation closes at </a:t>
            </a:r>
            <a:r>
              <a:rPr lang="en-GB" b="1" dirty="0">
                <a:solidFill>
                  <a:srgbClr val="FFFFFF"/>
                </a:solidFill>
                <a:highlight>
                  <a:srgbClr val="1D70B8"/>
                </a:highlight>
              </a:rPr>
              <a:t>11:59pm on 22 April 2026</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AECBE4-6E3F-4F8E-9B04-2200A11CDE93}" type="slidenum">
              <a:rPr lang="en-GB" smtClean="0"/>
              <a:t>5</a:t>
            </a:fld>
            <a:endParaRPr lang="en-GB"/>
          </a:p>
        </p:txBody>
      </p:sp>
    </p:spTree>
    <p:extLst>
      <p:ext uri="{BB962C8B-B14F-4D97-AF65-F5344CB8AC3E}">
        <p14:creationId xmlns:p14="http://schemas.microsoft.com/office/powerpoint/2010/main" val="139525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83B8A"/>
                </a:solidFill>
              </a:rPr>
              <a:t>Following on from mental health week which took place in February,  we wanted to raise awareness if sine if the services available to children, young people and adults should they require it.</a:t>
            </a:r>
          </a:p>
          <a:p>
            <a:endParaRPr lang="en-US" dirty="0">
              <a:solidFill>
                <a:srgbClr val="283B8A"/>
              </a:solidFill>
            </a:endParaRPr>
          </a:p>
          <a:p>
            <a:r>
              <a:rPr lang="en-US" dirty="0">
                <a:solidFill>
                  <a:srgbClr val="283B8A"/>
                </a:solidFill>
              </a:rPr>
              <a:t> The Health for Under 5's website covers important milestones in a child's development from Toddler </a:t>
            </a:r>
            <a:r>
              <a:rPr lang="en-US" dirty="0" err="1">
                <a:solidFill>
                  <a:srgbClr val="283B8A"/>
                </a:solidFill>
              </a:rPr>
              <a:t>behaviour</a:t>
            </a:r>
            <a:r>
              <a:rPr lang="en-US" dirty="0">
                <a:solidFill>
                  <a:srgbClr val="283B8A"/>
                </a:solidFill>
              </a:rPr>
              <a:t> to supporting children through relationship breakdown </a:t>
            </a:r>
            <a:endParaRPr lang="en-US" dirty="0">
              <a:solidFill>
                <a:srgbClr val="000000"/>
              </a:solidFill>
            </a:endParaRPr>
          </a:p>
          <a:p>
            <a:endParaRPr lang="en-US" dirty="0">
              <a:solidFill>
                <a:srgbClr val="283B8A"/>
              </a:solidFill>
            </a:endParaRPr>
          </a:p>
          <a:p>
            <a:r>
              <a:rPr lang="en-US" dirty="0">
                <a:solidFill>
                  <a:srgbClr val="283B8A"/>
                </a:solidFill>
              </a:rPr>
              <a:t>In your role working with children, young people and families you will often notice when parents or carers are struggling. Unmasking parenthood shares information, advice and guidance to support parents wellbeing. </a:t>
            </a:r>
          </a:p>
          <a:p>
            <a:endParaRPr lang="en-US" dirty="0">
              <a:solidFill>
                <a:srgbClr val="283B8A"/>
              </a:solidFill>
            </a:endParaRPr>
          </a:p>
          <a:p>
            <a:r>
              <a:rPr lang="en-US" b="1" dirty="0">
                <a:solidFill>
                  <a:srgbClr val="2C2D84"/>
                </a:solidFill>
                <a:highlight>
                  <a:srgbClr val="FFFFFF"/>
                </a:highlight>
                <a:hlinkClick r:id="rId3"/>
              </a:rPr>
              <a:t>ChatHealth</a:t>
            </a:r>
            <a:r>
              <a:rPr lang="en-US" dirty="0">
                <a:solidFill>
                  <a:srgbClr val="212121"/>
                </a:solidFill>
                <a:highlight>
                  <a:srgbClr val="FFFFFF"/>
                </a:highlight>
              </a:rPr>
              <a:t> Is a confidential text messaging service that gives young people quick, easy access to expert health advice. You can text anonymously if you prefer, and you’ll receive a reply within 24 working hours (Monday–Friday, 9am–4pm, excluding bank holidays).</a:t>
            </a:r>
            <a:endParaRPr lang="en-US" dirty="0"/>
          </a:p>
          <a:p>
            <a:r>
              <a:rPr lang="en-US" b="1" dirty="0">
                <a:solidFill>
                  <a:srgbClr val="212121"/>
                </a:solidFill>
                <a:highlight>
                  <a:srgbClr val="FFFFFF"/>
                </a:highlight>
              </a:rPr>
              <a:t>Text:</a:t>
            </a:r>
            <a:r>
              <a:rPr lang="en-US" dirty="0">
                <a:solidFill>
                  <a:srgbClr val="212121"/>
                </a:solidFill>
                <a:highlight>
                  <a:srgbClr val="FFFFFF"/>
                </a:highlight>
              </a:rPr>
              <a:t> </a:t>
            </a:r>
            <a:r>
              <a:rPr lang="en-US" dirty="0">
                <a:solidFill>
                  <a:srgbClr val="2C2D84"/>
                </a:solidFill>
                <a:highlight>
                  <a:srgbClr val="FFFFFF"/>
                </a:highlight>
                <a:hlinkClick r:id="rId4"/>
              </a:rPr>
              <a:t>07312 263295</a:t>
            </a:r>
            <a:endParaRPr lang="en-US" dirty="0"/>
          </a:p>
          <a:p>
            <a:endParaRPr lang="en-US" dirty="0">
              <a:solidFill>
                <a:srgbClr val="283B8A"/>
              </a:solidFill>
            </a:endParaRPr>
          </a:p>
        </p:txBody>
      </p:sp>
      <p:sp>
        <p:nvSpPr>
          <p:cNvPr id="4" name="Slide Number Placeholder 3"/>
          <p:cNvSpPr>
            <a:spLocks noGrp="1"/>
          </p:cNvSpPr>
          <p:nvPr>
            <p:ph type="sldNum" sz="quarter" idx="5"/>
          </p:nvPr>
        </p:nvSpPr>
        <p:spPr/>
        <p:txBody>
          <a:bodyPr/>
          <a:lstStyle/>
          <a:p>
            <a:fld id="{8FAECBE4-6E3F-4F8E-9B04-2200A11CDE93}" type="slidenum">
              <a:rPr lang="en-GB" smtClean="0"/>
              <a:t>6</a:t>
            </a:fld>
            <a:endParaRPr lang="en-GB"/>
          </a:p>
        </p:txBody>
      </p:sp>
    </p:spTree>
    <p:extLst>
      <p:ext uri="{BB962C8B-B14F-4D97-AF65-F5344CB8AC3E}">
        <p14:creationId xmlns:p14="http://schemas.microsoft.com/office/powerpoint/2010/main" val="153549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haven’t already, please subscribe to the Early Years Sector Updates which will be issued weekly and contains a </a:t>
            </a:r>
            <a:r>
              <a:rPr lang="en-GB" dirty="0" err="1"/>
              <a:t>varity</a:t>
            </a:r>
            <a:r>
              <a:rPr lang="en-GB" dirty="0"/>
              <a:t> of </a:t>
            </a:r>
            <a:r>
              <a:rPr lang="en-GB" dirty="0" err="1"/>
              <a:t>ariticles</a:t>
            </a:r>
            <a:r>
              <a:rPr lang="en-GB" dirty="0"/>
              <a:t> and information including Safeguarding articles and Question of the week</a:t>
            </a:r>
          </a:p>
        </p:txBody>
      </p:sp>
      <p:sp>
        <p:nvSpPr>
          <p:cNvPr id="4" name="Slide Number Placeholder 3"/>
          <p:cNvSpPr>
            <a:spLocks noGrp="1"/>
          </p:cNvSpPr>
          <p:nvPr>
            <p:ph type="sldNum" sz="quarter" idx="5"/>
          </p:nvPr>
        </p:nvSpPr>
        <p:spPr/>
        <p:txBody>
          <a:bodyPr/>
          <a:lstStyle/>
          <a:p>
            <a:fld id="{8FAECBE4-6E3F-4F8E-9B04-2200A11CDE93}" type="slidenum">
              <a:rPr lang="en-GB" smtClean="0"/>
              <a:t>7</a:t>
            </a:fld>
            <a:endParaRPr lang="en-GB"/>
          </a:p>
        </p:txBody>
      </p:sp>
    </p:spTree>
    <p:extLst>
      <p:ext uri="{BB962C8B-B14F-4D97-AF65-F5344CB8AC3E}">
        <p14:creationId xmlns:p14="http://schemas.microsoft.com/office/powerpoint/2010/main" val="337299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guidance applies to all out-of-school settings, such as before- and after-school clubs and holiday clubs plus community activities and tuition organisations It includes the information on polices and procedures that should be in place for these providers.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document was updated at the beginning of February with </a:t>
            </a:r>
            <a:r>
              <a:rPr lang="en-GB" sz="1200" b="1" dirty="0"/>
              <a:t>Updated Guidance for Self-Employed Providers. </a:t>
            </a:r>
          </a:p>
          <a:p>
            <a:pPr>
              <a:lnSpc>
                <a:spcPct val="100000"/>
              </a:lnSpc>
            </a:pPr>
            <a:endParaRPr lang="en-GB" sz="1200" dirty="0"/>
          </a:p>
          <a:p>
            <a:pPr>
              <a:lnSpc>
                <a:spcPct val="100000"/>
              </a:lnSpc>
            </a:pPr>
            <a:r>
              <a:rPr lang="en-GB" sz="1200" dirty="0"/>
              <a:t>Following regulatory changes in 2026, individuals who are self-employed and undertaking regulated activity, can now apply for an Enhanced with Barred Lists DBS check on their own behalf. </a:t>
            </a:r>
          </a:p>
          <a:p>
            <a:pPr>
              <a:lnSpc>
                <a:spcPct val="100000"/>
              </a:lnSpc>
            </a:pPr>
            <a:r>
              <a:rPr lang="en-GB" sz="1200" dirty="0"/>
              <a:t>However, where there is a contracting organisation, for example, a school, local authority or agency, or an appropriate umbrella organisation, the individual can still ask the organisation to make suitability decision on them, as they do now. To support that suitability decision, the organisation can submit the check application on the individual’s behalf. </a:t>
            </a:r>
          </a:p>
          <a:p>
            <a:endParaRPr lang="en-GB" sz="1200" b="1" dirty="0"/>
          </a:p>
          <a:p>
            <a:r>
              <a:rPr lang="en-GB" sz="1200" b="1" dirty="0"/>
              <a:t>Updated Information for Volunteers </a:t>
            </a:r>
          </a:p>
          <a:p>
            <a:r>
              <a:rPr lang="en-GB" sz="1200" dirty="0"/>
              <a:t>For volunteers, the type of check will depend on the activity and setting they’re volunteering in. </a:t>
            </a:r>
          </a:p>
          <a:p>
            <a:r>
              <a:rPr lang="en-GB" sz="1200" dirty="0"/>
              <a:t>If their role is eligible for a Standard, Enhanced, or Enhanced with Barred List check, the </a:t>
            </a:r>
            <a:r>
              <a:rPr lang="en-GB" sz="1200" dirty="0">
                <a:hlinkClick r:id="rId3"/>
              </a:rPr>
              <a:t>checks on your behalf </a:t>
            </a:r>
            <a:r>
              <a:rPr lang="en-GB" sz="1200" dirty="0"/>
              <a:t>guidance for volunteers explain how to apply for the appropriate check.</a:t>
            </a:r>
          </a:p>
          <a:p>
            <a:endParaRPr lang="en-GB" dirty="0"/>
          </a:p>
        </p:txBody>
      </p:sp>
      <p:sp>
        <p:nvSpPr>
          <p:cNvPr id="4" name="Slide Number Placeholder 3"/>
          <p:cNvSpPr>
            <a:spLocks noGrp="1"/>
          </p:cNvSpPr>
          <p:nvPr>
            <p:ph type="sldNum" sz="quarter" idx="5"/>
          </p:nvPr>
        </p:nvSpPr>
        <p:spPr/>
        <p:txBody>
          <a:bodyPr/>
          <a:lstStyle/>
          <a:p>
            <a:fld id="{8FAECBE4-6E3F-4F8E-9B04-2200A11CDE93}" type="slidenum">
              <a:rPr lang="en-GB" smtClean="0"/>
              <a:t>8</a:t>
            </a:fld>
            <a:endParaRPr lang="en-GB"/>
          </a:p>
        </p:txBody>
      </p:sp>
    </p:spTree>
    <p:extLst>
      <p:ext uri="{BB962C8B-B14F-4D97-AF65-F5344CB8AC3E}">
        <p14:creationId xmlns:p14="http://schemas.microsoft.com/office/powerpoint/2010/main" val="30206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AECBE4-6E3F-4F8E-9B04-2200A11CDE93}" type="slidenum">
              <a:rPr lang="en-GB" smtClean="0"/>
              <a:t>9</a:t>
            </a:fld>
            <a:endParaRPr lang="en-GB"/>
          </a:p>
        </p:txBody>
      </p:sp>
    </p:spTree>
    <p:extLst>
      <p:ext uri="{BB962C8B-B14F-4D97-AF65-F5344CB8AC3E}">
        <p14:creationId xmlns:p14="http://schemas.microsoft.com/office/powerpoint/2010/main" val="3662147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age_Print (no pictur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C1C5005-A1BA-67D5-A03A-0BA656574E07}"/>
              </a:ext>
            </a:extLst>
          </p:cNvPr>
          <p:cNvCxnSpPr>
            <a:cxnSpLocks/>
          </p:cNvCxnSpPr>
          <p:nvPr userDrawn="1"/>
        </p:nvCxnSpPr>
        <p:spPr>
          <a:xfrm>
            <a:off x="520078" y="6228272"/>
            <a:ext cx="11151845" cy="0"/>
          </a:xfrm>
          <a:prstGeom prst="line">
            <a:avLst/>
          </a:prstGeom>
          <a:ln>
            <a:solidFill>
              <a:srgbClr val="2C2D84"/>
            </a:solidFill>
          </a:ln>
        </p:spPr>
        <p:style>
          <a:lnRef idx="2">
            <a:schemeClr val="accent1"/>
          </a:lnRef>
          <a:fillRef idx="0">
            <a:schemeClr val="accent1"/>
          </a:fillRef>
          <a:effectRef idx="1">
            <a:schemeClr val="accent1"/>
          </a:effectRef>
          <a:fontRef idx="minor">
            <a:schemeClr val="tx1"/>
          </a:fontRef>
        </p:style>
      </p:cxnSp>
      <p:pic>
        <p:nvPicPr>
          <p:cNvPr id="4" name="Picture 3" descr="A blue circle with white text and a bird flying over trees&#10;&#10;AI-generated content may be incorrect.">
            <a:extLst>
              <a:ext uri="{FF2B5EF4-FFF2-40B4-BE49-F238E27FC236}">
                <a16:creationId xmlns:a16="http://schemas.microsoft.com/office/drawing/2014/main" id="{9EA554D7-D768-D7FD-EE96-E1AF14052060}"/>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548638" y="500816"/>
            <a:ext cx="1606590" cy="1606590"/>
          </a:xfrm>
          <a:prstGeom prst="rect">
            <a:avLst/>
          </a:prstGeom>
        </p:spPr>
      </p:pic>
    </p:spTree>
    <p:extLst>
      <p:ext uri="{BB962C8B-B14F-4D97-AF65-F5344CB8AC3E}">
        <p14:creationId xmlns:p14="http://schemas.microsoft.com/office/powerpoint/2010/main" val="168655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A5FF-F4AD-C54B-2CD3-992B6DAE95B4}"/>
              </a:ext>
            </a:extLst>
          </p:cNvPr>
          <p:cNvSpPr>
            <a:spLocks noGrp="1"/>
          </p:cNvSpPr>
          <p:nvPr>
            <p:ph type="title"/>
          </p:nvPr>
        </p:nvSpPr>
        <p:spPr>
          <a:xfrm>
            <a:off x="839788" y="365125"/>
            <a:ext cx="10515600" cy="1325563"/>
          </a:xfrm>
        </p:spPr>
        <p:txBody>
          <a:bodyPr/>
          <a:lstStyle>
            <a:lvl1pPr>
              <a:defRPr>
                <a:solidFill>
                  <a:schemeClr val="accent5"/>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FDB9DCB-7ACE-F3E1-2208-B01690D10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FAC9E-6BFA-8926-97C5-F124366E7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7D00A0-990A-5B1A-0172-BF79B86F4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8B496-4059-6E80-DC19-91135A07C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1" name="Straight Connector 10">
            <a:extLst>
              <a:ext uri="{FF2B5EF4-FFF2-40B4-BE49-F238E27FC236}">
                <a16:creationId xmlns:a16="http://schemas.microsoft.com/office/drawing/2014/main" id="{785FF00D-5ABB-3E0F-3146-F97797C32834}"/>
              </a:ext>
            </a:extLst>
          </p:cNvPr>
          <p:cNvCxnSpPr/>
          <p:nvPr userDrawn="1"/>
        </p:nvCxnSpPr>
        <p:spPr>
          <a:xfrm>
            <a:off x="225188" y="6632812"/>
            <a:ext cx="11696131" cy="0"/>
          </a:xfrm>
          <a:prstGeom prst="line">
            <a:avLst/>
          </a:prstGeom>
          <a:ln w="28575">
            <a:solidFill>
              <a:srgbClr val="AE257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486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87BC-7D6F-DA77-4E3C-5F23B88E981E}"/>
              </a:ext>
            </a:extLst>
          </p:cNvPr>
          <p:cNvSpPr>
            <a:spLocks noGrp="1"/>
          </p:cNvSpPr>
          <p:nvPr>
            <p:ph type="title"/>
          </p:nvPr>
        </p:nvSpPr>
        <p:spPr>
          <a:xfrm>
            <a:off x="838199" y="365125"/>
            <a:ext cx="5783581" cy="709295"/>
          </a:xfrm>
        </p:spPr>
        <p:txBody>
          <a:bodyPr>
            <a:normAutofit/>
          </a:bodyPr>
          <a:lstStyle>
            <a:lvl1pPr>
              <a:defRPr sz="3200">
                <a:solidFill>
                  <a:schemeClr val="accent5"/>
                </a:solidFill>
              </a:defRPr>
            </a:lvl1pPr>
          </a:lstStyle>
          <a:p>
            <a:r>
              <a:rPr lang="en-US" dirty="0"/>
              <a:t>Click to edit Master title style</a:t>
            </a:r>
            <a:endParaRPr lang="en-GB" dirty="0"/>
          </a:p>
        </p:txBody>
      </p:sp>
      <p:sp>
        <p:nvSpPr>
          <p:cNvPr id="9" name="Picture Placeholder 2">
            <a:extLst>
              <a:ext uri="{FF2B5EF4-FFF2-40B4-BE49-F238E27FC236}">
                <a16:creationId xmlns:a16="http://schemas.microsoft.com/office/drawing/2014/main" id="{2A68F388-4FC6-9D4B-51C9-ACC24B34CA10}"/>
              </a:ext>
            </a:extLst>
          </p:cNvPr>
          <p:cNvSpPr>
            <a:spLocks noGrp="1"/>
          </p:cNvSpPr>
          <p:nvPr>
            <p:ph type="pic" idx="10"/>
          </p:nvPr>
        </p:nvSpPr>
        <p:spPr>
          <a:xfrm>
            <a:off x="7947660" y="0"/>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2" name="Picture Placeholder 2">
            <a:extLst>
              <a:ext uri="{FF2B5EF4-FFF2-40B4-BE49-F238E27FC236}">
                <a16:creationId xmlns:a16="http://schemas.microsoft.com/office/drawing/2014/main" id="{606E3659-089E-7B47-88E6-3609635F7E06}"/>
              </a:ext>
            </a:extLst>
          </p:cNvPr>
          <p:cNvSpPr>
            <a:spLocks noGrp="1"/>
          </p:cNvSpPr>
          <p:nvPr>
            <p:ph type="pic" idx="11"/>
          </p:nvPr>
        </p:nvSpPr>
        <p:spPr>
          <a:xfrm>
            <a:off x="7947660" y="2350769"/>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3" name="Picture Placeholder 2">
            <a:extLst>
              <a:ext uri="{FF2B5EF4-FFF2-40B4-BE49-F238E27FC236}">
                <a16:creationId xmlns:a16="http://schemas.microsoft.com/office/drawing/2014/main" id="{1E9ABA1B-75EF-FAC1-0BAF-DDB1B860E855}"/>
              </a:ext>
            </a:extLst>
          </p:cNvPr>
          <p:cNvSpPr>
            <a:spLocks noGrp="1"/>
          </p:cNvSpPr>
          <p:nvPr>
            <p:ph type="pic" idx="12"/>
          </p:nvPr>
        </p:nvSpPr>
        <p:spPr>
          <a:xfrm>
            <a:off x="7947660" y="4701538"/>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8" name="Graphic 7">
            <a:extLst>
              <a:ext uri="{FF2B5EF4-FFF2-40B4-BE49-F238E27FC236}">
                <a16:creationId xmlns:a16="http://schemas.microsoft.com/office/drawing/2014/main" id="{306799A1-6647-AD9F-CCB4-503DA4F2FE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9715" y="-60554"/>
            <a:ext cx="57945" cy="6979107"/>
          </a:xfrm>
          <a:prstGeom prst="rect">
            <a:avLst/>
          </a:prstGeom>
        </p:spPr>
      </p:pic>
      <p:sp>
        <p:nvSpPr>
          <p:cNvPr id="14" name="Text Placeholder 3">
            <a:extLst>
              <a:ext uri="{FF2B5EF4-FFF2-40B4-BE49-F238E27FC236}">
                <a16:creationId xmlns:a16="http://schemas.microsoft.com/office/drawing/2014/main" id="{17C77B49-4FDF-9CC8-0B96-1B6CFFA8E54F}"/>
              </a:ext>
            </a:extLst>
          </p:cNvPr>
          <p:cNvSpPr>
            <a:spLocks noGrp="1"/>
          </p:cNvSpPr>
          <p:nvPr>
            <p:ph type="body" sz="half" idx="2"/>
          </p:nvPr>
        </p:nvSpPr>
        <p:spPr>
          <a:xfrm>
            <a:off x="839788" y="1333499"/>
            <a:ext cx="6582092" cy="51593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487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BA15-BEFA-CA77-63FB-C10696455DEA}"/>
              </a:ext>
            </a:extLst>
          </p:cNvPr>
          <p:cNvSpPr>
            <a:spLocks noGrp="1"/>
          </p:cNvSpPr>
          <p:nvPr>
            <p:ph type="title"/>
          </p:nvPr>
        </p:nvSpPr>
        <p:spPr>
          <a:xfrm>
            <a:off x="839788" y="457200"/>
            <a:ext cx="3932237" cy="1600200"/>
          </a:xfrm>
        </p:spPr>
        <p:txBody>
          <a:bodyPr anchor="b"/>
          <a:lstStyle>
            <a:lvl1pPr>
              <a:defRPr sz="3200">
                <a:solidFill>
                  <a:schemeClr val="accent5"/>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B462ADC-A200-C97C-F849-B0BB89CD0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907109-978C-EAF9-8A19-01B27F0FE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B1792BE0-869F-BD40-7731-F1DE443FB0D8}"/>
              </a:ext>
            </a:extLst>
          </p:cNvPr>
          <p:cNvCxnSpPr/>
          <p:nvPr userDrawn="1"/>
        </p:nvCxnSpPr>
        <p:spPr>
          <a:xfrm>
            <a:off x="225188" y="6632812"/>
            <a:ext cx="11696131" cy="0"/>
          </a:xfrm>
          <a:prstGeom prst="line">
            <a:avLst/>
          </a:prstGeom>
          <a:ln w="28575">
            <a:solidFill>
              <a:srgbClr val="AE257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1913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10DA-640C-12ED-2D90-E9B84D16CFE4}"/>
              </a:ext>
            </a:extLst>
          </p:cNvPr>
          <p:cNvSpPr>
            <a:spLocks noGrp="1"/>
          </p:cNvSpPr>
          <p:nvPr>
            <p:ph type="title"/>
          </p:nvPr>
        </p:nvSpPr>
        <p:spPr>
          <a:xfrm>
            <a:off x="839788" y="457200"/>
            <a:ext cx="3932237" cy="1600200"/>
          </a:xfrm>
        </p:spPr>
        <p:txBody>
          <a:bodyPr anchor="b"/>
          <a:lstStyle>
            <a:lvl1pPr>
              <a:defRPr sz="3200">
                <a:solidFill>
                  <a:schemeClr val="accent5"/>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48B3D50A-49F4-00DD-FA8D-4E06C960F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C914B02-380D-4C8C-B2C9-030E417E8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9" name="Straight Connector 8">
            <a:extLst>
              <a:ext uri="{FF2B5EF4-FFF2-40B4-BE49-F238E27FC236}">
                <a16:creationId xmlns:a16="http://schemas.microsoft.com/office/drawing/2014/main" id="{EC2D36DF-CF37-01B2-C435-F3F10074CB06}"/>
              </a:ext>
            </a:extLst>
          </p:cNvPr>
          <p:cNvCxnSpPr/>
          <p:nvPr userDrawn="1"/>
        </p:nvCxnSpPr>
        <p:spPr>
          <a:xfrm>
            <a:off x="225188" y="6632812"/>
            <a:ext cx="11696131" cy="0"/>
          </a:xfrm>
          <a:prstGeom prst="line">
            <a:avLst/>
          </a:prstGeom>
          <a:ln w="28575">
            <a:solidFill>
              <a:srgbClr val="AE257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8615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and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87BC-7D6F-DA77-4E3C-5F23B88E981E}"/>
              </a:ext>
            </a:extLst>
          </p:cNvPr>
          <p:cNvSpPr>
            <a:spLocks noGrp="1"/>
          </p:cNvSpPr>
          <p:nvPr>
            <p:ph type="title"/>
          </p:nvPr>
        </p:nvSpPr>
        <p:spPr>
          <a:xfrm>
            <a:off x="838199" y="365125"/>
            <a:ext cx="5783581" cy="709295"/>
          </a:xfrm>
        </p:spPr>
        <p:txBody>
          <a:bodyPr>
            <a:normAutofit/>
          </a:bodyPr>
          <a:lstStyle>
            <a:lvl1pPr>
              <a:defRPr sz="3200">
                <a:solidFill>
                  <a:schemeClr val="accent5"/>
                </a:solidFill>
              </a:defRPr>
            </a:lvl1pPr>
          </a:lstStyle>
          <a:p>
            <a:r>
              <a:rPr lang="en-US" dirty="0"/>
              <a:t>Click to edit Master title style</a:t>
            </a:r>
            <a:endParaRPr lang="en-GB" dirty="0"/>
          </a:p>
        </p:txBody>
      </p:sp>
      <p:sp>
        <p:nvSpPr>
          <p:cNvPr id="9" name="Picture Placeholder 2">
            <a:extLst>
              <a:ext uri="{FF2B5EF4-FFF2-40B4-BE49-F238E27FC236}">
                <a16:creationId xmlns:a16="http://schemas.microsoft.com/office/drawing/2014/main" id="{2A68F388-4FC6-9D4B-51C9-ACC24B34CA10}"/>
              </a:ext>
            </a:extLst>
          </p:cNvPr>
          <p:cNvSpPr>
            <a:spLocks noGrp="1"/>
          </p:cNvSpPr>
          <p:nvPr>
            <p:ph type="pic" idx="10"/>
          </p:nvPr>
        </p:nvSpPr>
        <p:spPr>
          <a:xfrm>
            <a:off x="7947660" y="0"/>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2" name="Picture Placeholder 2">
            <a:extLst>
              <a:ext uri="{FF2B5EF4-FFF2-40B4-BE49-F238E27FC236}">
                <a16:creationId xmlns:a16="http://schemas.microsoft.com/office/drawing/2014/main" id="{606E3659-089E-7B47-88E6-3609635F7E06}"/>
              </a:ext>
            </a:extLst>
          </p:cNvPr>
          <p:cNvSpPr>
            <a:spLocks noGrp="1"/>
          </p:cNvSpPr>
          <p:nvPr>
            <p:ph type="pic" idx="11"/>
          </p:nvPr>
        </p:nvSpPr>
        <p:spPr>
          <a:xfrm>
            <a:off x="7947660" y="2350769"/>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13" name="Picture Placeholder 2">
            <a:extLst>
              <a:ext uri="{FF2B5EF4-FFF2-40B4-BE49-F238E27FC236}">
                <a16:creationId xmlns:a16="http://schemas.microsoft.com/office/drawing/2014/main" id="{1E9ABA1B-75EF-FAC1-0BAF-DDB1B860E855}"/>
              </a:ext>
            </a:extLst>
          </p:cNvPr>
          <p:cNvSpPr>
            <a:spLocks noGrp="1"/>
          </p:cNvSpPr>
          <p:nvPr>
            <p:ph type="pic" idx="12"/>
          </p:nvPr>
        </p:nvSpPr>
        <p:spPr>
          <a:xfrm>
            <a:off x="7947660" y="4701538"/>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8" name="Graphic 7">
            <a:extLst>
              <a:ext uri="{FF2B5EF4-FFF2-40B4-BE49-F238E27FC236}">
                <a16:creationId xmlns:a16="http://schemas.microsoft.com/office/drawing/2014/main" id="{306799A1-6647-AD9F-CCB4-503DA4F2FE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9715" y="-60554"/>
            <a:ext cx="57945" cy="6979107"/>
          </a:xfrm>
          <a:prstGeom prst="rect">
            <a:avLst/>
          </a:prstGeom>
        </p:spPr>
      </p:pic>
      <p:sp>
        <p:nvSpPr>
          <p:cNvPr id="14" name="Text Placeholder 3">
            <a:extLst>
              <a:ext uri="{FF2B5EF4-FFF2-40B4-BE49-F238E27FC236}">
                <a16:creationId xmlns:a16="http://schemas.microsoft.com/office/drawing/2014/main" id="{17C77B49-4FDF-9CC8-0B96-1B6CFFA8E54F}"/>
              </a:ext>
            </a:extLst>
          </p:cNvPr>
          <p:cNvSpPr>
            <a:spLocks noGrp="1"/>
          </p:cNvSpPr>
          <p:nvPr>
            <p:ph type="body" sz="half" idx="2"/>
          </p:nvPr>
        </p:nvSpPr>
        <p:spPr>
          <a:xfrm>
            <a:off x="839788" y="1333499"/>
            <a:ext cx="6582092" cy="51593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381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yBlue_Pri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403118-97F3-E920-8BEC-3041CF7AA111}"/>
              </a:ext>
            </a:extLst>
          </p:cNvPr>
          <p:cNvSpPr/>
          <p:nvPr userDrawn="1"/>
        </p:nvSpPr>
        <p:spPr>
          <a:xfrm>
            <a:off x="746150" y="746152"/>
            <a:ext cx="10699700" cy="5365698"/>
          </a:xfrm>
          <a:prstGeom prst="rect">
            <a:avLst/>
          </a:prstGeom>
          <a:noFill/>
          <a:ln>
            <a:solidFill>
              <a:srgbClr val="0072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9497DD9A-48E1-56DA-7822-B3A575995130}"/>
              </a:ext>
            </a:extLst>
          </p:cNvPr>
          <p:cNvSpPr>
            <a:spLocks noGrp="1"/>
          </p:cNvSpPr>
          <p:nvPr>
            <p:ph type="ctrTitle"/>
          </p:nvPr>
        </p:nvSpPr>
        <p:spPr>
          <a:xfrm>
            <a:off x="1524000" y="1122363"/>
            <a:ext cx="9144000" cy="2387600"/>
          </a:xfrm>
        </p:spPr>
        <p:txBody>
          <a:bodyPr anchor="b">
            <a:normAutofit/>
          </a:bodyPr>
          <a:lstStyle>
            <a:lvl1pPr algn="ctr">
              <a:defRPr sz="4000" b="1">
                <a:solidFill>
                  <a:srgbClr val="0072BC"/>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D691C4C1-F8C7-F9D8-8527-5362C1A12EAC}"/>
              </a:ext>
            </a:extLst>
          </p:cNvPr>
          <p:cNvSpPr>
            <a:spLocks noGrp="1"/>
          </p:cNvSpPr>
          <p:nvPr>
            <p:ph type="subTitle" idx="1"/>
          </p:nvPr>
        </p:nvSpPr>
        <p:spPr>
          <a:xfrm>
            <a:off x="1524000" y="3602038"/>
            <a:ext cx="9144000" cy="1655762"/>
          </a:xfrm>
        </p:spPr>
        <p:txBody>
          <a:bodyPr/>
          <a:lstStyle>
            <a:lvl1pPr marL="0" indent="0" algn="ctr">
              <a:buNone/>
              <a:defRPr sz="2400">
                <a:solidFill>
                  <a:srgbClr val="0072BC"/>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43043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kyBlue_Scree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5597-239F-7664-1B08-3D11E8CBC6AF}"/>
              </a:ext>
            </a:extLst>
          </p:cNvPr>
          <p:cNvSpPr>
            <a:spLocks noGrp="1"/>
          </p:cNvSpPr>
          <p:nvPr>
            <p:ph type="ctrTitle"/>
          </p:nvPr>
        </p:nvSpPr>
        <p:spPr>
          <a:xfrm>
            <a:off x="1524000" y="1122363"/>
            <a:ext cx="9144000" cy="2387600"/>
          </a:xfrm>
        </p:spPr>
        <p:txBody>
          <a:bodyPr anchor="b">
            <a:normAutofit/>
          </a:bodyPr>
          <a:lstStyle>
            <a:lvl1pPr algn="ctr">
              <a:defRPr sz="4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BEDE0A1-D704-D795-CCBC-E7B0451B0B0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Rectangle 4">
            <a:extLst>
              <a:ext uri="{FF2B5EF4-FFF2-40B4-BE49-F238E27FC236}">
                <a16:creationId xmlns:a16="http://schemas.microsoft.com/office/drawing/2014/main" id="{7DC7E513-8073-128A-F238-68EEDBBCAE48}"/>
              </a:ext>
            </a:extLst>
          </p:cNvPr>
          <p:cNvSpPr/>
          <p:nvPr userDrawn="1"/>
        </p:nvSpPr>
        <p:spPr>
          <a:xfrm>
            <a:off x="746150" y="746152"/>
            <a:ext cx="10699700" cy="536569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180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9ABE48A-61A5-DEE9-76E8-E6251FD66DF7}"/>
              </a:ext>
            </a:extLst>
          </p:cNvPr>
          <p:cNvSpPr>
            <a:spLocks noGrp="1"/>
          </p:cNvSpPr>
          <p:nvPr>
            <p:ph type="pic" idx="10"/>
          </p:nvPr>
        </p:nvSpPr>
        <p:spPr>
          <a:xfrm>
            <a:off x="7086600" y="0"/>
            <a:ext cx="5105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6" name="Picture 5" descr="A blue square with white lines&#10;&#10;AI-generated content may be incorrect.">
            <a:extLst>
              <a:ext uri="{FF2B5EF4-FFF2-40B4-BE49-F238E27FC236}">
                <a16:creationId xmlns:a16="http://schemas.microsoft.com/office/drawing/2014/main" id="{0E99E33F-A093-F31D-640A-0F997F17B9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7237476" cy="6858000"/>
          </a:xfrm>
          <a:prstGeom prst="rect">
            <a:avLst/>
          </a:prstGeom>
        </p:spPr>
      </p:pic>
      <p:sp>
        <p:nvSpPr>
          <p:cNvPr id="2" name="Title 1">
            <a:extLst>
              <a:ext uri="{FF2B5EF4-FFF2-40B4-BE49-F238E27FC236}">
                <a16:creationId xmlns:a16="http://schemas.microsoft.com/office/drawing/2014/main" id="{B23EC3FF-88EC-7E7B-2138-DF84A549D3C4}"/>
              </a:ext>
            </a:extLst>
          </p:cNvPr>
          <p:cNvSpPr>
            <a:spLocks noGrp="1"/>
          </p:cNvSpPr>
          <p:nvPr>
            <p:ph type="title"/>
          </p:nvPr>
        </p:nvSpPr>
        <p:spPr>
          <a:xfrm>
            <a:off x="462887" y="2915479"/>
            <a:ext cx="4518546" cy="1325563"/>
          </a:xfrm>
        </p:spPr>
        <p:txBody>
          <a:bodyPr>
            <a:normAutofit/>
          </a:bodyPr>
          <a:lstStyle>
            <a:lvl1pPr>
              <a:defRPr sz="4000">
                <a:solidFill>
                  <a:schemeClr val="bg1"/>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925A19B0-CC1F-4867-50C7-29C48B0FB822}"/>
              </a:ext>
            </a:extLst>
          </p:cNvPr>
          <p:cNvSpPr>
            <a:spLocks noGrp="1"/>
          </p:cNvSpPr>
          <p:nvPr>
            <p:ph type="subTitle" idx="1"/>
          </p:nvPr>
        </p:nvSpPr>
        <p:spPr>
          <a:xfrm>
            <a:off x="462887" y="4495966"/>
            <a:ext cx="4518546" cy="874428"/>
          </a:xfrm>
        </p:spPr>
        <p:txBody>
          <a:bodyPr/>
          <a:lstStyle>
            <a:lvl1pPr marL="0" indent="0" algn="l">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764814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1581-9724-0A39-D60C-2422D46B77F2}"/>
              </a:ext>
            </a:extLst>
          </p:cNvPr>
          <p:cNvSpPr>
            <a:spLocks noGrp="1"/>
          </p:cNvSpPr>
          <p:nvPr>
            <p:ph type="title"/>
          </p:nvPr>
        </p:nvSpPr>
        <p:spPr>
          <a:xfrm>
            <a:off x="838199" y="365125"/>
            <a:ext cx="7678004" cy="1325563"/>
          </a:xfrm>
        </p:spPr>
        <p:txBody>
          <a:bodyPr/>
          <a:lstStyle>
            <a:lvl1pPr>
              <a:defRPr>
                <a:solidFill>
                  <a:schemeClr val="accent4"/>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F81F0AC-4488-067F-86E3-47C2AA25D7BD}"/>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a:extLst>
              <a:ext uri="{FF2B5EF4-FFF2-40B4-BE49-F238E27FC236}">
                <a16:creationId xmlns:a16="http://schemas.microsoft.com/office/drawing/2014/main" id="{8D6D748E-1A3B-12EE-6327-722D4615651F}"/>
              </a:ext>
            </a:extLst>
          </p:cNvPr>
          <p:cNvCxnSpPr/>
          <p:nvPr userDrawn="1"/>
        </p:nvCxnSpPr>
        <p:spPr>
          <a:xfrm>
            <a:off x="225188" y="6632812"/>
            <a:ext cx="11696131"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0915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D7EB-F411-0E45-4EB3-FF86E618D5A7}"/>
              </a:ext>
            </a:extLst>
          </p:cNvPr>
          <p:cNvSpPr>
            <a:spLocks noGrp="1"/>
          </p:cNvSpPr>
          <p:nvPr>
            <p:ph type="title"/>
          </p:nvPr>
        </p:nvSpPr>
        <p:spPr>
          <a:xfrm>
            <a:off x="838200" y="365125"/>
            <a:ext cx="8176146" cy="1325563"/>
          </a:xfrm>
        </p:spPr>
        <p:txBody>
          <a:bodyPr/>
          <a:lstStyle>
            <a:lvl1pPr>
              <a:defRPr>
                <a:solidFill>
                  <a:schemeClr val="accent4"/>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CE8997A-F649-D96E-BAE1-1513A0C61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48F01C-846B-A711-5843-1475AD9995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847EB81B-B9FA-74FE-6D17-2633D093D782}"/>
              </a:ext>
            </a:extLst>
          </p:cNvPr>
          <p:cNvCxnSpPr/>
          <p:nvPr userDrawn="1"/>
        </p:nvCxnSpPr>
        <p:spPr>
          <a:xfrm>
            <a:off x="225188" y="6632812"/>
            <a:ext cx="11696131"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669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38E56F7-EF29-0894-EFBD-8F1F13C9B6FC}"/>
              </a:ext>
            </a:extLst>
          </p:cNvPr>
          <p:cNvCxnSpPr/>
          <p:nvPr userDrawn="1"/>
        </p:nvCxnSpPr>
        <p:spPr>
          <a:xfrm>
            <a:off x="225188" y="6632812"/>
            <a:ext cx="11696131" cy="0"/>
          </a:xfrm>
          <a:prstGeom prst="line">
            <a:avLst/>
          </a:prstGeom>
          <a:ln w="285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A6292E4C-D742-9075-1926-8AF06353923B}"/>
              </a:ext>
            </a:extLst>
          </p:cNvPr>
          <p:cNvSpPr>
            <a:spLocks noGrp="1"/>
          </p:cNvSpPr>
          <p:nvPr>
            <p:ph type="title"/>
          </p:nvPr>
        </p:nvSpPr>
        <p:spPr>
          <a:xfrm>
            <a:off x="838198" y="365126"/>
            <a:ext cx="10435045" cy="686124"/>
          </a:xfrm>
          <a:prstGeom prst="rect">
            <a:avLst/>
          </a:prstGeom>
        </p:spPr>
        <p:txBody>
          <a:bodyPr/>
          <a:lstStyle>
            <a:lvl1pPr>
              <a:defRPr>
                <a:solidFill>
                  <a:srgbClr val="283B8A"/>
                </a:solidFill>
              </a:defRPr>
            </a:lvl1pPr>
          </a:lstStyle>
          <a:p>
            <a:r>
              <a:rPr lang="en-US"/>
              <a:t>Click to edit Master title style</a:t>
            </a:r>
            <a:endParaRPr lang="en-GB" dirty="0"/>
          </a:p>
        </p:txBody>
      </p:sp>
      <p:sp>
        <p:nvSpPr>
          <p:cNvPr id="4" name="Content Placeholder 2">
            <a:extLst>
              <a:ext uri="{FF2B5EF4-FFF2-40B4-BE49-F238E27FC236}">
                <a16:creationId xmlns:a16="http://schemas.microsoft.com/office/drawing/2014/main" id="{04598E69-E259-351F-4059-5DCF143D48FD}"/>
              </a:ext>
            </a:extLst>
          </p:cNvPr>
          <p:cNvSpPr>
            <a:spLocks noGrp="1"/>
          </p:cNvSpPr>
          <p:nvPr>
            <p:ph idx="1"/>
          </p:nvPr>
        </p:nvSpPr>
        <p:spPr>
          <a:xfrm>
            <a:off x="838200" y="1825625"/>
            <a:ext cx="10435046" cy="2254963"/>
          </a:xfrm>
          <a:prstGeom prst="rect">
            <a:avLst/>
          </a:prstGeom>
        </p:spPr>
        <p:txBody>
          <a:bodyPr/>
          <a:lstStyle>
            <a:lvl1pPr>
              <a:defRPr>
                <a:solidFill>
                  <a:srgbClr val="283B8A"/>
                </a:solidFill>
              </a:defRPr>
            </a:lvl1pPr>
          </a:lstStyle>
          <a:p>
            <a:pPr lvl="0"/>
            <a:r>
              <a:rPr lang="en-US"/>
              <a:t>Click to edit Master text styles</a:t>
            </a:r>
          </a:p>
        </p:txBody>
      </p:sp>
    </p:spTree>
    <p:extLst>
      <p:ext uri="{BB962C8B-B14F-4D97-AF65-F5344CB8AC3E}">
        <p14:creationId xmlns:p14="http://schemas.microsoft.com/office/powerpoint/2010/main" val="3308624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A5FF-F4AD-C54B-2CD3-992B6DAE95B4}"/>
              </a:ext>
            </a:extLst>
          </p:cNvPr>
          <p:cNvSpPr>
            <a:spLocks noGrp="1"/>
          </p:cNvSpPr>
          <p:nvPr>
            <p:ph type="title"/>
          </p:nvPr>
        </p:nvSpPr>
        <p:spPr>
          <a:xfrm>
            <a:off x="839788" y="365125"/>
            <a:ext cx="10515600" cy="1325563"/>
          </a:xfrm>
        </p:spPr>
        <p:txBody>
          <a:bodyPr/>
          <a:lstStyle>
            <a:lvl1pPr>
              <a:defRPr>
                <a:solidFill>
                  <a:schemeClr val="accent4"/>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FDB9DCB-7ACE-F3E1-2208-B01690D10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FAC9E-6BFA-8926-97C5-F124366E7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7D00A0-990A-5B1A-0172-BF79B86F4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8B496-4059-6E80-DC19-91135A07C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a:extLst>
              <a:ext uri="{FF2B5EF4-FFF2-40B4-BE49-F238E27FC236}">
                <a16:creationId xmlns:a16="http://schemas.microsoft.com/office/drawing/2014/main" id="{CA9076F5-9EA3-9F28-9461-777BCD93A750}"/>
              </a:ext>
            </a:extLst>
          </p:cNvPr>
          <p:cNvCxnSpPr/>
          <p:nvPr userDrawn="1"/>
        </p:nvCxnSpPr>
        <p:spPr>
          <a:xfrm>
            <a:off x="225188" y="6632812"/>
            <a:ext cx="11696131"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317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BA15-BEFA-CA77-63FB-C10696455DEA}"/>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B462ADC-A200-C97C-F849-B0BB89CD0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907109-978C-EAF9-8A19-01B27F0FE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9A04053A-5E5C-7FFC-6BDE-3D58FF09B92C}"/>
              </a:ext>
            </a:extLst>
          </p:cNvPr>
          <p:cNvCxnSpPr/>
          <p:nvPr userDrawn="1"/>
        </p:nvCxnSpPr>
        <p:spPr>
          <a:xfrm>
            <a:off x="225188" y="6632812"/>
            <a:ext cx="11696131"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3707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10DA-640C-12ED-2D90-E9B84D16CFE4}"/>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48B3D50A-49F4-00DD-FA8D-4E06C960F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C914B02-380D-4C8C-B2C9-030E417E8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38A88E9C-08DA-6FF1-420F-60E8DF1B005A}"/>
              </a:ext>
            </a:extLst>
          </p:cNvPr>
          <p:cNvCxnSpPr/>
          <p:nvPr userDrawn="1"/>
        </p:nvCxnSpPr>
        <p:spPr>
          <a:xfrm>
            <a:off x="225188" y="6632812"/>
            <a:ext cx="11696131" cy="0"/>
          </a:xfrm>
          <a:prstGeom prst="line">
            <a:avLst/>
          </a:prstGeom>
          <a:ln w="28575">
            <a:solidFill>
              <a:schemeClr val="accent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7702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C8988C-864B-B8E8-CA4E-D6312B325335}"/>
              </a:ext>
            </a:extLst>
          </p:cNvPr>
          <p:cNvSpPr>
            <a:spLocks noGrp="1"/>
          </p:cNvSpPr>
          <p:nvPr>
            <p:ph type="title"/>
          </p:nvPr>
        </p:nvSpPr>
        <p:spPr>
          <a:xfrm>
            <a:off x="838199" y="365125"/>
            <a:ext cx="5783581" cy="709295"/>
          </a:xfrm>
        </p:spPr>
        <p:txBody>
          <a:bodyPr>
            <a:normAutofit/>
          </a:bodyPr>
          <a:lstStyle>
            <a:lvl1pPr>
              <a:defRPr sz="3200">
                <a:solidFill>
                  <a:schemeClr val="accent4"/>
                </a:solidFill>
              </a:defRPr>
            </a:lvl1pPr>
          </a:lstStyle>
          <a:p>
            <a:r>
              <a:rPr lang="en-US" dirty="0"/>
              <a:t>Click to edit Master title style</a:t>
            </a:r>
            <a:endParaRPr lang="en-GB" dirty="0"/>
          </a:p>
        </p:txBody>
      </p:sp>
      <p:sp>
        <p:nvSpPr>
          <p:cNvPr id="5" name="Picture Placeholder 2">
            <a:extLst>
              <a:ext uri="{FF2B5EF4-FFF2-40B4-BE49-F238E27FC236}">
                <a16:creationId xmlns:a16="http://schemas.microsoft.com/office/drawing/2014/main" id="{86C7CB72-531D-3308-E407-DAC930102BE3}"/>
              </a:ext>
            </a:extLst>
          </p:cNvPr>
          <p:cNvSpPr>
            <a:spLocks noGrp="1"/>
          </p:cNvSpPr>
          <p:nvPr>
            <p:ph type="pic" idx="10"/>
          </p:nvPr>
        </p:nvSpPr>
        <p:spPr>
          <a:xfrm>
            <a:off x="7947660" y="0"/>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7" name="Picture Placeholder 2">
            <a:extLst>
              <a:ext uri="{FF2B5EF4-FFF2-40B4-BE49-F238E27FC236}">
                <a16:creationId xmlns:a16="http://schemas.microsoft.com/office/drawing/2014/main" id="{E263CED1-3C32-5567-E0EF-82A41794F477}"/>
              </a:ext>
            </a:extLst>
          </p:cNvPr>
          <p:cNvSpPr>
            <a:spLocks noGrp="1"/>
          </p:cNvSpPr>
          <p:nvPr>
            <p:ph type="pic" idx="11"/>
          </p:nvPr>
        </p:nvSpPr>
        <p:spPr>
          <a:xfrm>
            <a:off x="7947660" y="2350769"/>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E2000AFF-2BDB-DF5C-C8B7-630916DA8373}"/>
              </a:ext>
            </a:extLst>
          </p:cNvPr>
          <p:cNvSpPr>
            <a:spLocks noGrp="1"/>
          </p:cNvSpPr>
          <p:nvPr>
            <p:ph type="pic" idx="12"/>
          </p:nvPr>
        </p:nvSpPr>
        <p:spPr>
          <a:xfrm>
            <a:off x="7947660" y="4701538"/>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9" name="Graphic 8">
            <a:extLst>
              <a:ext uri="{FF2B5EF4-FFF2-40B4-BE49-F238E27FC236}">
                <a16:creationId xmlns:a16="http://schemas.microsoft.com/office/drawing/2014/main" id="{CEA70469-5473-CBC3-8BE6-CDB2C23986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9715" y="-60554"/>
            <a:ext cx="57945" cy="6979107"/>
          </a:xfrm>
          <a:prstGeom prst="rect">
            <a:avLst/>
          </a:prstGeom>
        </p:spPr>
      </p:pic>
      <p:sp>
        <p:nvSpPr>
          <p:cNvPr id="10" name="Text Placeholder 3">
            <a:extLst>
              <a:ext uri="{FF2B5EF4-FFF2-40B4-BE49-F238E27FC236}">
                <a16:creationId xmlns:a16="http://schemas.microsoft.com/office/drawing/2014/main" id="{926D7B51-45C9-8D4B-6EF2-230084CE9924}"/>
              </a:ext>
            </a:extLst>
          </p:cNvPr>
          <p:cNvSpPr>
            <a:spLocks noGrp="1"/>
          </p:cNvSpPr>
          <p:nvPr>
            <p:ph type="body" sz="half" idx="2"/>
          </p:nvPr>
        </p:nvSpPr>
        <p:spPr>
          <a:xfrm>
            <a:off x="839788" y="1333499"/>
            <a:ext cx="6582092" cy="51593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45642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l_Pri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403118-97F3-E920-8BEC-3041CF7AA111}"/>
              </a:ext>
            </a:extLst>
          </p:cNvPr>
          <p:cNvSpPr/>
          <p:nvPr userDrawn="1"/>
        </p:nvSpPr>
        <p:spPr>
          <a:xfrm>
            <a:off x="746150" y="746152"/>
            <a:ext cx="10699700" cy="5365698"/>
          </a:xfrm>
          <a:prstGeom prst="rect">
            <a:avLst/>
          </a:prstGeom>
          <a:noFill/>
          <a:ln>
            <a:solidFill>
              <a:srgbClr val="005E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9497DD9A-48E1-56DA-7822-B3A575995130}"/>
              </a:ext>
            </a:extLst>
          </p:cNvPr>
          <p:cNvSpPr>
            <a:spLocks noGrp="1"/>
          </p:cNvSpPr>
          <p:nvPr>
            <p:ph type="ctrTitle"/>
          </p:nvPr>
        </p:nvSpPr>
        <p:spPr>
          <a:xfrm>
            <a:off x="1524000" y="1122363"/>
            <a:ext cx="9144000" cy="2387600"/>
          </a:xfrm>
        </p:spPr>
        <p:txBody>
          <a:bodyPr anchor="b">
            <a:normAutofit/>
          </a:bodyPr>
          <a:lstStyle>
            <a:lvl1pPr algn="ctr">
              <a:defRPr sz="4000" b="1">
                <a:solidFill>
                  <a:srgbClr val="005E63"/>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D691C4C1-F8C7-F9D8-8527-5362C1A12EAC}"/>
              </a:ext>
            </a:extLst>
          </p:cNvPr>
          <p:cNvSpPr>
            <a:spLocks noGrp="1"/>
          </p:cNvSpPr>
          <p:nvPr>
            <p:ph type="subTitle" idx="1"/>
          </p:nvPr>
        </p:nvSpPr>
        <p:spPr>
          <a:xfrm>
            <a:off x="1524000" y="3602038"/>
            <a:ext cx="9144000" cy="1655762"/>
          </a:xfrm>
        </p:spPr>
        <p:txBody>
          <a:bodyPr/>
          <a:lstStyle>
            <a:lvl1pPr marL="0" indent="0" algn="ctr">
              <a:buNone/>
              <a:defRPr sz="2400">
                <a:solidFill>
                  <a:srgbClr val="005E63"/>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193569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eal_Scree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5597-239F-7664-1B08-3D11E8CBC6AF}"/>
              </a:ext>
            </a:extLst>
          </p:cNvPr>
          <p:cNvSpPr>
            <a:spLocks noGrp="1"/>
          </p:cNvSpPr>
          <p:nvPr>
            <p:ph type="ctrTitle"/>
          </p:nvPr>
        </p:nvSpPr>
        <p:spPr>
          <a:xfrm>
            <a:off x="1524000" y="1122363"/>
            <a:ext cx="9144000" cy="2387600"/>
          </a:xfrm>
        </p:spPr>
        <p:txBody>
          <a:bodyPr anchor="b">
            <a:normAutofit/>
          </a:bodyPr>
          <a:lstStyle>
            <a:lvl1pPr algn="ctr">
              <a:defRPr sz="4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BEDE0A1-D704-D795-CCBC-E7B0451B0B0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Rectangle 4">
            <a:extLst>
              <a:ext uri="{FF2B5EF4-FFF2-40B4-BE49-F238E27FC236}">
                <a16:creationId xmlns:a16="http://schemas.microsoft.com/office/drawing/2014/main" id="{18FC3A0E-C688-1A06-D756-24CFBA7E4D91}"/>
              </a:ext>
            </a:extLst>
          </p:cNvPr>
          <p:cNvSpPr/>
          <p:nvPr userDrawn="1"/>
        </p:nvSpPr>
        <p:spPr>
          <a:xfrm>
            <a:off x="746150" y="746152"/>
            <a:ext cx="10699700" cy="536569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1437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9ABE48A-61A5-DEE9-76E8-E6251FD66DF7}"/>
              </a:ext>
            </a:extLst>
          </p:cNvPr>
          <p:cNvSpPr>
            <a:spLocks noGrp="1"/>
          </p:cNvSpPr>
          <p:nvPr>
            <p:ph type="pic" idx="10"/>
          </p:nvPr>
        </p:nvSpPr>
        <p:spPr>
          <a:xfrm>
            <a:off x="7086600" y="0"/>
            <a:ext cx="5105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6" name="Picture 5">
            <a:extLst>
              <a:ext uri="{FF2B5EF4-FFF2-40B4-BE49-F238E27FC236}">
                <a16:creationId xmlns:a16="http://schemas.microsoft.com/office/drawing/2014/main" id="{0E99E33F-A093-F31D-640A-0F997F17B9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7237476" cy="6858000"/>
          </a:xfrm>
          <a:prstGeom prst="rect">
            <a:avLst/>
          </a:prstGeom>
        </p:spPr>
      </p:pic>
      <p:sp>
        <p:nvSpPr>
          <p:cNvPr id="2" name="Title 1">
            <a:extLst>
              <a:ext uri="{FF2B5EF4-FFF2-40B4-BE49-F238E27FC236}">
                <a16:creationId xmlns:a16="http://schemas.microsoft.com/office/drawing/2014/main" id="{B23EC3FF-88EC-7E7B-2138-DF84A549D3C4}"/>
              </a:ext>
            </a:extLst>
          </p:cNvPr>
          <p:cNvSpPr>
            <a:spLocks noGrp="1"/>
          </p:cNvSpPr>
          <p:nvPr>
            <p:ph type="title"/>
          </p:nvPr>
        </p:nvSpPr>
        <p:spPr>
          <a:xfrm>
            <a:off x="462887" y="2915479"/>
            <a:ext cx="4518546" cy="1325563"/>
          </a:xfrm>
        </p:spPr>
        <p:txBody>
          <a:bodyPr>
            <a:normAutofit/>
          </a:bodyPr>
          <a:lstStyle>
            <a:lvl1pPr>
              <a:defRPr sz="4000">
                <a:solidFill>
                  <a:schemeClr val="bg1"/>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925A19B0-CC1F-4867-50C7-29C48B0FB822}"/>
              </a:ext>
            </a:extLst>
          </p:cNvPr>
          <p:cNvSpPr>
            <a:spLocks noGrp="1"/>
          </p:cNvSpPr>
          <p:nvPr>
            <p:ph type="subTitle" idx="1"/>
          </p:nvPr>
        </p:nvSpPr>
        <p:spPr>
          <a:xfrm>
            <a:off x="462887" y="4495966"/>
            <a:ext cx="4518546" cy="874428"/>
          </a:xfrm>
        </p:spPr>
        <p:txBody>
          <a:bodyPr/>
          <a:lstStyle>
            <a:lvl1pPr marL="0" indent="0" algn="l">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341342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1581-9724-0A39-D60C-2422D46B77F2}"/>
              </a:ext>
            </a:extLst>
          </p:cNvPr>
          <p:cNvSpPr>
            <a:spLocks noGrp="1"/>
          </p:cNvSpPr>
          <p:nvPr>
            <p:ph type="title"/>
          </p:nvPr>
        </p:nvSpPr>
        <p:spPr>
          <a:xfrm>
            <a:off x="838199" y="365125"/>
            <a:ext cx="7678004" cy="1325563"/>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F81F0AC-4488-067F-86E3-47C2AA25D7BD}"/>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a:extLst>
              <a:ext uri="{FF2B5EF4-FFF2-40B4-BE49-F238E27FC236}">
                <a16:creationId xmlns:a16="http://schemas.microsoft.com/office/drawing/2014/main" id="{8D6D748E-1A3B-12EE-6327-722D4615651F}"/>
              </a:ext>
            </a:extLst>
          </p:cNvPr>
          <p:cNvCxnSpPr/>
          <p:nvPr userDrawn="1"/>
        </p:nvCxnSpPr>
        <p:spPr>
          <a:xfrm>
            <a:off x="225188" y="6632812"/>
            <a:ext cx="11696131"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0648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D7EB-F411-0E45-4EB3-FF86E618D5A7}"/>
              </a:ext>
            </a:extLst>
          </p:cNvPr>
          <p:cNvSpPr>
            <a:spLocks noGrp="1"/>
          </p:cNvSpPr>
          <p:nvPr>
            <p:ph type="title"/>
          </p:nvPr>
        </p:nvSpPr>
        <p:spPr>
          <a:xfrm>
            <a:off x="838200" y="365125"/>
            <a:ext cx="8176146" cy="1325563"/>
          </a:xfrm>
          <a:ln>
            <a:solidFill>
              <a:schemeClr val="accent3"/>
            </a:solidFill>
          </a:ln>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CE8997A-F649-D96E-BAE1-1513A0C61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48F01C-846B-A711-5843-1475AD9995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847EB81B-B9FA-74FE-6D17-2633D093D782}"/>
              </a:ext>
            </a:extLst>
          </p:cNvPr>
          <p:cNvCxnSpPr/>
          <p:nvPr userDrawn="1"/>
        </p:nvCxnSpPr>
        <p:spPr>
          <a:xfrm>
            <a:off x="225188" y="6632812"/>
            <a:ext cx="11696131"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308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A5FF-F4AD-C54B-2CD3-992B6DAE95B4}"/>
              </a:ext>
            </a:extLst>
          </p:cNvPr>
          <p:cNvSpPr>
            <a:spLocks noGrp="1"/>
          </p:cNvSpPr>
          <p:nvPr>
            <p:ph type="title"/>
          </p:nvPr>
        </p:nvSpPr>
        <p:spPr>
          <a:xfrm>
            <a:off x="839788" y="365125"/>
            <a:ext cx="10515600" cy="1325563"/>
          </a:xfrm>
        </p:spPr>
        <p:txBody>
          <a:bodyPr/>
          <a:lstStyle>
            <a:lvl1pPr>
              <a:defRPr>
                <a:solidFill>
                  <a:schemeClr val="accent3"/>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FDB9DCB-7ACE-F3E1-2208-B01690D10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FAC9E-6BFA-8926-97C5-F124366E7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7D00A0-990A-5B1A-0172-BF79B86F4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8B496-4059-6E80-DC19-91135A07C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a:extLst>
              <a:ext uri="{FF2B5EF4-FFF2-40B4-BE49-F238E27FC236}">
                <a16:creationId xmlns:a16="http://schemas.microsoft.com/office/drawing/2014/main" id="{CA9076F5-9EA3-9F28-9461-777BCD93A750}"/>
              </a:ext>
            </a:extLst>
          </p:cNvPr>
          <p:cNvCxnSpPr/>
          <p:nvPr userDrawn="1"/>
        </p:nvCxnSpPr>
        <p:spPr>
          <a:xfrm>
            <a:off x="225188" y="6632812"/>
            <a:ext cx="11696131"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9278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Page_Screen (no pic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728A3F-D0AB-DBC2-AA35-11C7FCF10E84}"/>
              </a:ext>
            </a:extLst>
          </p:cNvPr>
          <p:cNvSpPr/>
          <p:nvPr userDrawn="1"/>
        </p:nvSpPr>
        <p:spPr>
          <a:xfrm>
            <a:off x="0" y="0"/>
            <a:ext cx="12192000" cy="6858000"/>
          </a:xfrm>
          <a:prstGeom prst="rect">
            <a:avLst/>
          </a:prstGeom>
          <a:solidFill>
            <a:srgbClr val="283B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0812003-AC60-ED41-28DE-94E6620A90F7}"/>
              </a:ext>
            </a:extLst>
          </p:cNvPr>
          <p:cNvPicPr>
            <a:picLocks noChangeAspect="1"/>
          </p:cNvPicPr>
          <p:nvPr userDrawn="1"/>
        </p:nvPicPr>
        <p:blipFill>
          <a:blip r:embed="rId2">
            <a:extLst>
              <a:ext uri="{28A0092B-C50C-407E-A947-70E740481C1C}">
                <a14:useLocalDpi xmlns:a14="http://schemas.microsoft.com/office/drawing/2010/main" val="0"/>
              </a:ext>
            </a:extLst>
          </a:blip>
          <a:srcRect r="3288"/>
          <a:stretch/>
        </p:blipFill>
        <p:spPr>
          <a:xfrm>
            <a:off x="0" y="0"/>
            <a:ext cx="4804913" cy="6858000"/>
          </a:xfrm>
          <a:prstGeom prst="rect">
            <a:avLst/>
          </a:prstGeom>
        </p:spPr>
      </p:pic>
      <p:cxnSp>
        <p:nvCxnSpPr>
          <p:cNvPr id="9" name="Straight Connector 8">
            <a:extLst>
              <a:ext uri="{FF2B5EF4-FFF2-40B4-BE49-F238E27FC236}">
                <a16:creationId xmlns:a16="http://schemas.microsoft.com/office/drawing/2014/main" id="{EC1C5005-A1BA-67D5-A03A-0BA656574E07}"/>
              </a:ext>
            </a:extLst>
          </p:cNvPr>
          <p:cNvCxnSpPr>
            <a:cxnSpLocks/>
          </p:cNvCxnSpPr>
          <p:nvPr userDrawn="1"/>
        </p:nvCxnSpPr>
        <p:spPr>
          <a:xfrm>
            <a:off x="520078" y="6228272"/>
            <a:ext cx="1115184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0052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C8988C-864B-B8E8-CA4E-D6312B325335}"/>
              </a:ext>
            </a:extLst>
          </p:cNvPr>
          <p:cNvSpPr>
            <a:spLocks noGrp="1"/>
          </p:cNvSpPr>
          <p:nvPr>
            <p:ph type="title"/>
          </p:nvPr>
        </p:nvSpPr>
        <p:spPr>
          <a:xfrm>
            <a:off x="838199" y="365125"/>
            <a:ext cx="5783581" cy="709295"/>
          </a:xfrm>
        </p:spPr>
        <p:txBody>
          <a:bodyPr>
            <a:normAutofit/>
          </a:bodyPr>
          <a:lstStyle>
            <a:lvl1pPr>
              <a:defRPr sz="3200">
                <a:solidFill>
                  <a:schemeClr val="accent3"/>
                </a:solidFill>
              </a:defRPr>
            </a:lvl1pPr>
          </a:lstStyle>
          <a:p>
            <a:r>
              <a:rPr lang="en-US" dirty="0"/>
              <a:t>Click to edit Master title style</a:t>
            </a:r>
            <a:endParaRPr lang="en-GB" dirty="0"/>
          </a:p>
        </p:txBody>
      </p:sp>
      <p:sp>
        <p:nvSpPr>
          <p:cNvPr id="5" name="Picture Placeholder 2">
            <a:extLst>
              <a:ext uri="{FF2B5EF4-FFF2-40B4-BE49-F238E27FC236}">
                <a16:creationId xmlns:a16="http://schemas.microsoft.com/office/drawing/2014/main" id="{86C7CB72-531D-3308-E407-DAC930102BE3}"/>
              </a:ext>
            </a:extLst>
          </p:cNvPr>
          <p:cNvSpPr>
            <a:spLocks noGrp="1"/>
          </p:cNvSpPr>
          <p:nvPr>
            <p:ph type="pic" idx="10"/>
          </p:nvPr>
        </p:nvSpPr>
        <p:spPr>
          <a:xfrm>
            <a:off x="7947660" y="0"/>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7" name="Picture Placeholder 2">
            <a:extLst>
              <a:ext uri="{FF2B5EF4-FFF2-40B4-BE49-F238E27FC236}">
                <a16:creationId xmlns:a16="http://schemas.microsoft.com/office/drawing/2014/main" id="{E263CED1-3C32-5567-E0EF-82A41794F477}"/>
              </a:ext>
            </a:extLst>
          </p:cNvPr>
          <p:cNvSpPr>
            <a:spLocks noGrp="1"/>
          </p:cNvSpPr>
          <p:nvPr>
            <p:ph type="pic" idx="11"/>
          </p:nvPr>
        </p:nvSpPr>
        <p:spPr>
          <a:xfrm>
            <a:off x="7947660" y="2350769"/>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E2000AFF-2BDB-DF5C-C8B7-630916DA8373}"/>
              </a:ext>
            </a:extLst>
          </p:cNvPr>
          <p:cNvSpPr>
            <a:spLocks noGrp="1"/>
          </p:cNvSpPr>
          <p:nvPr>
            <p:ph type="pic" idx="12"/>
          </p:nvPr>
        </p:nvSpPr>
        <p:spPr>
          <a:xfrm>
            <a:off x="7947660" y="4701538"/>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9" name="Graphic 8">
            <a:extLst>
              <a:ext uri="{FF2B5EF4-FFF2-40B4-BE49-F238E27FC236}">
                <a16:creationId xmlns:a16="http://schemas.microsoft.com/office/drawing/2014/main" id="{CEA70469-5473-CBC3-8BE6-CDB2C23986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9715" y="-60554"/>
            <a:ext cx="57945" cy="6979107"/>
          </a:xfrm>
          <a:prstGeom prst="rect">
            <a:avLst/>
          </a:prstGeom>
        </p:spPr>
      </p:pic>
      <p:sp>
        <p:nvSpPr>
          <p:cNvPr id="2" name="Text Placeholder 3">
            <a:extLst>
              <a:ext uri="{FF2B5EF4-FFF2-40B4-BE49-F238E27FC236}">
                <a16:creationId xmlns:a16="http://schemas.microsoft.com/office/drawing/2014/main" id="{07E4227D-A21F-FF89-9E39-42EB429FF0DD}"/>
              </a:ext>
            </a:extLst>
          </p:cNvPr>
          <p:cNvSpPr>
            <a:spLocks noGrp="1"/>
          </p:cNvSpPr>
          <p:nvPr>
            <p:ph type="body" sz="half" idx="2"/>
          </p:nvPr>
        </p:nvSpPr>
        <p:spPr>
          <a:xfrm>
            <a:off x="839788" y="1333499"/>
            <a:ext cx="6582092" cy="51593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41460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BA15-BEFA-CA77-63FB-C10696455DEA}"/>
              </a:ext>
            </a:extLst>
          </p:cNvPr>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B462ADC-A200-C97C-F849-B0BB89CD0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907109-978C-EAF9-8A19-01B27F0FE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9A04053A-5E5C-7FFC-6BDE-3D58FF09B92C}"/>
              </a:ext>
            </a:extLst>
          </p:cNvPr>
          <p:cNvCxnSpPr/>
          <p:nvPr userDrawn="1"/>
        </p:nvCxnSpPr>
        <p:spPr>
          <a:xfrm>
            <a:off x="225188" y="6632812"/>
            <a:ext cx="11696131"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5062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10DA-640C-12ED-2D90-E9B84D16CFE4}"/>
              </a:ext>
            </a:extLst>
          </p:cNvPr>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48B3D50A-49F4-00DD-FA8D-4E06C960F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C914B02-380D-4C8C-B2C9-030E417E8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38A88E9C-08DA-6FF1-420F-60E8DF1B005A}"/>
              </a:ext>
            </a:extLst>
          </p:cNvPr>
          <p:cNvCxnSpPr/>
          <p:nvPr userDrawn="1"/>
        </p:nvCxnSpPr>
        <p:spPr>
          <a:xfrm>
            <a:off x="225188" y="6632812"/>
            <a:ext cx="11696131" cy="0"/>
          </a:xfrm>
          <a:prstGeom prst="line">
            <a:avLst/>
          </a:prstGeom>
          <a:ln w="28575">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3232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ange_Pri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403118-97F3-E920-8BEC-3041CF7AA111}"/>
              </a:ext>
            </a:extLst>
          </p:cNvPr>
          <p:cNvSpPr/>
          <p:nvPr userDrawn="1"/>
        </p:nvSpPr>
        <p:spPr>
          <a:xfrm>
            <a:off x="746150" y="746152"/>
            <a:ext cx="10699700" cy="5365698"/>
          </a:xfrm>
          <a:prstGeom prst="rect">
            <a:avLst/>
          </a:prstGeom>
          <a:noFill/>
          <a:ln>
            <a:solidFill>
              <a:srgbClr val="F477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9497DD9A-48E1-56DA-7822-B3A575995130}"/>
              </a:ext>
            </a:extLst>
          </p:cNvPr>
          <p:cNvSpPr>
            <a:spLocks noGrp="1"/>
          </p:cNvSpPr>
          <p:nvPr>
            <p:ph type="ctrTitle"/>
          </p:nvPr>
        </p:nvSpPr>
        <p:spPr>
          <a:xfrm>
            <a:off x="1524000" y="1122363"/>
            <a:ext cx="9144000" cy="2387600"/>
          </a:xfrm>
        </p:spPr>
        <p:txBody>
          <a:bodyPr anchor="b">
            <a:normAutofit/>
          </a:bodyPr>
          <a:lstStyle>
            <a:lvl1pPr algn="ctr">
              <a:defRPr sz="4000" b="1">
                <a:solidFill>
                  <a:srgbClr val="F47721"/>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D691C4C1-F8C7-F9D8-8527-5362C1A12EAC}"/>
              </a:ext>
            </a:extLst>
          </p:cNvPr>
          <p:cNvSpPr>
            <a:spLocks noGrp="1"/>
          </p:cNvSpPr>
          <p:nvPr>
            <p:ph type="subTitle" idx="1"/>
          </p:nvPr>
        </p:nvSpPr>
        <p:spPr>
          <a:xfrm>
            <a:off x="1524000" y="3602038"/>
            <a:ext cx="9144000" cy="1655762"/>
          </a:xfrm>
        </p:spPr>
        <p:txBody>
          <a:bodyPr/>
          <a:lstStyle>
            <a:lvl1pPr marL="0" indent="0" algn="ctr">
              <a:buNone/>
              <a:defRPr sz="2400">
                <a:solidFill>
                  <a:srgbClr val="F4772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456396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Orange_Sc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5597-239F-7664-1B08-3D11E8CBC6AF}"/>
              </a:ext>
            </a:extLst>
          </p:cNvPr>
          <p:cNvSpPr>
            <a:spLocks noGrp="1"/>
          </p:cNvSpPr>
          <p:nvPr>
            <p:ph type="ctrTitle"/>
          </p:nvPr>
        </p:nvSpPr>
        <p:spPr>
          <a:xfrm>
            <a:off x="1524000" y="1122363"/>
            <a:ext cx="9144000" cy="2387600"/>
          </a:xfrm>
        </p:spPr>
        <p:txBody>
          <a:bodyPr anchor="b">
            <a:normAutofit/>
          </a:bodyPr>
          <a:lstStyle>
            <a:lvl1pPr algn="ctr">
              <a:defRPr sz="4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BEDE0A1-D704-D795-CCBC-E7B0451B0B0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Rectangle 5">
            <a:extLst>
              <a:ext uri="{FF2B5EF4-FFF2-40B4-BE49-F238E27FC236}">
                <a16:creationId xmlns:a16="http://schemas.microsoft.com/office/drawing/2014/main" id="{C2AF1042-8110-AFE9-333A-915A9A9CBEE1}"/>
              </a:ext>
            </a:extLst>
          </p:cNvPr>
          <p:cNvSpPr/>
          <p:nvPr userDrawn="1"/>
        </p:nvSpPr>
        <p:spPr>
          <a:xfrm>
            <a:off x="746150" y="746152"/>
            <a:ext cx="10699700" cy="536569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947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with phot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9ABE48A-61A5-DEE9-76E8-E6251FD66DF7}"/>
              </a:ext>
            </a:extLst>
          </p:cNvPr>
          <p:cNvSpPr>
            <a:spLocks noGrp="1"/>
          </p:cNvSpPr>
          <p:nvPr>
            <p:ph type="pic" idx="10"/>
          </p:nvPr>
        </p:nvSpPr>
        <p:spPr>
          <a:xfrm>
            <a:off x="7086600" y="0"/>
            <a:ext cx="5105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6" name="Picture 5">
            <a:extLst>
              <a:ext uri="{FF2B5EF4-FFF2-40B4-BE49-F238E27FC236}">
                <a16:creationId xmlns:a16="http://schemas.microsoft.com/office/drawing/2014/main" id="{0E99E33F-A093-F31D-640A-0F997F17B9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7237476" cy="6858000"/>
          </a:xfrm>
          <a:prstGeom prst="rect">
            <a:avLst/>
          </a:prstGeom>
        </p:spPr>
      </p:pic>
      <p:sp>
        <p:nvSpPr>
          <p:cNvPr id="2" name="Title 1">
            <a:extLst>
              <a:ext uri="{FF2B5EF4-FFF2-40B4-BE49-F238E27FC236}">
                <a16:creationId xmlns:a16="http://schemas.microsoft.com/office/drawing/2014/main" id="{B23EC3FF-88EC-7E7B-2138-DF84A549D3C4}"/>
              </a:ext>
            </a:extLst>
          </p:cNvPr>
          <p:cNvSpPr>
            <a:spLocks noGrp="1"/>
          </p:cNvSpPr>
          <p:nvPr>
            <p:ph type="title"/>
          </p:nvPr>
        </p:nvSpPr>
        <p:spPr>
          <a:xfrm>
            <a:off x="462887" y="2915479"/>
            <a:ext cx="4518546" cy="1325563"/>
          </a:xfrm>
        </p:spPr>
        <p:txBody>
          <a:bodyPr>
            <a:normAutofit/>
          </a:bodyPr>
          <a:lstStyle>
            <a:lvl1pPr>
              <a:defRPr sz="4000">
                <a:solidFill>
                  <a:schemeClr val="bg1"/>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925A19B0-CC1F-4867-50C7-29C48B0FB822}"/>
              </a:ext>
            </a:extLst>
          </p:cNvPr>
          <p:cNvSpPr>
            <a:spLocks noGrp="1"/>
          </p:cNvSpPr>
          <p:nvPr>
            <p:ph type="subTitle" idx="1"/>
          </p:nvPr>
        </p:nvSpPr>
        <p:spPr>
          <a:xfrm>
            <a:off x="462887" y="4495966"/>
            <a:ext cx="4518546" cy="874428"/>
          </a:xfrm>
        </p:spPr>
        <p:txBody>
          <a:bodyPr/>
          <a:lstStyle>
            <a:lvl1pPr marL="0" indent="0" algn="l">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517745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1581-9724-0A39-D60C-2422D46B77F2}"/>
              </a:ext>
            </a:extLst>
          </p:cNvPr>
          <p:cNvSpPr>
            <a:spLocks noGrp="1"/>
          </p:cNvSpPr>
          <p:nvPr>
            <p:ph type="title"/>
          </p:nvPr>
        </p:nvSpPr>
        <p:spPr>
          <a:xfrm>
            <a:off x="838199" y="365125"/>
            <a:ext cx="7678004" cy="1325563"/>
          </a:xfrm>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F81F0AC-4488-067F-86E3-47C2AA25D7BD}"/>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a:extLst>
              <a:ext uri="{FF2B5EF4-FFF2-40B4-BE49-F238E27FC236}">
                <a16:creationId xmlns:a16="http://schemas.microsoft.com/office/drawing/2014/main" id="{8D6D748E-1A3B-12EE-6327-722D4615651F}"/>
              </a:ext>
            </a:extLst>
          </p:cNvPr>
          <p:cNvCxnSpPr/>
          <p:nvPr userDrawn="1"/>
        </p:nvCxnSpPr>
        <p:spPr>
          <a:xfrm>
            <a:off x="225188" y="6632812"/>
            <a:ext cx="11696131"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2577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D7EB-F411-0E45-4EB3-FF86E618D5A7}"/>
              </a:ext>
            </a:extLst>
          </p:cNvPr>
          <p:cNvSpPr>
            <a:spLocks noGrp="1"/>
          </p:cNvSpPr>
          <p:nvPr>
            <p:ph type="title"/>
          </p:nvPr>
        </p:nvSpPr>
        <p:spPr>
          <a:xfrm>
            <a:off x="838200" y="365125"/>
            <a:ext cx="8176146" cy="1325563"/>
          </a:xfrm>
          <a:ln>
            <a:solidFill>
              <a:schemeClr val="accent3"/>
            </a:solidFill>
          </a:ln>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CE8997A-F649-D96E-BAE1-1513A0C61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48F01C-846B-A711-5843-1475AD9995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847EB81B-B9FA-74FE-6D17-2633D093D782}"/>
              </a:ext>
            </a:extLst>
          </p:cNvPr>
          <p:cNvCxnSpPr/>
          <p:nvPr userDrawn="1"/>
        </p:nvCxnSpPr>
        <p:spPr>
          <a:xfrm>
            <a:off x="225188" y="6632812"/>
            <a:ext cx="11696131"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967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A5FF-F4AD-C54B-2CD3-992B6DAE95B4}"/>
              </a:ext>
            </a:extLst>
          </p:cNvPr>
          <p:cNvSpPr>
            <a:spLocks noGrp="1"/>
          </p:cNvSpPr>
          <p:nvPr>
            <p:ph type="title"/>
          </p:nvPr>
        </p:nvSpPr>
        <p:spPr>
          <a:xfrm>
            <a:off x="839788" y="365125"/>
            <a:ext cx="10515600" cy="1325563"/>
          </a:xfrm>
        </p:spPr>
        <p:txBody>
          <a:bodyPr/>
          <a:lstStyle>
            <a:lvl1pPr>
              <a:defRPr>
                <a:solidFill>
                  <a:schemeClr val="accent2"/>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FDB9DCB-7ACE-F3E1-2208-B01690D10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FAC9E-6BFA-8926-97C5-F124366E7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7D00A0-990A-5B1A-0172-BF79B86F4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8B496-4059-6E80-DC19-91135A07C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a:extLst>
              <a:ext uri="{FF2B5EF4-FFF2-40B4-BE49-F238E27FC236}">
                <a16:creationId xmlns:a16="http://schemas.microsoft.com/office/drawing/2014/main" id="{CA9076F5-9EA3-9F28-9461-777BCD93A750}"/>
              </a:ext>
            </a:extLst>
          </p:cNvPr>
          <p:cNvCxnSpPr/>
          <p:nvPr userDrawn="1"/>
        </p:nvCxnSpPr>
        <p:spPr>
          <a:xfrm>
            <a:off x="225188" y="6632812"/>
            <a:ext cx="11696131"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829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C8988C-864B-B8E8-CA4E-D6312B325335}"/>
              </a:ext>
            </a:extLst>
          </p:cNvPr>
          <p:cNvSpPr>
            <a:spLocks noGrp="1"/>
          </p:cNvSpPr>
          <p:nvPr>
            <p:ph type="title"/>
          </p:nvPr>
        </p:nvSpPr>
        <p:spPr>
          <a:xfrm>
            <a:off x="838199" y="365125"/>
            <a:ext cx="5783581" cy="709295"/>
          </a:xfrm>
        </p:spPr>
        <p:txBody>
          <a:bodyPr>
            <a:normAutofit/>
          </a:bodyPr>
          <a:lstStyle>
            <a:lvl1pPr>
              <a:defRPr sz="3200">
                <a:solidFill>
                  <a:schemeClr val="accent2"/>
                </a:solidFill>
              </a:defRPr>
            </a:lvl1pPr>
          </a:lstStyle>
          <a:p>
            <a:r>
              <a:rPr lang="en-US" dirty="0"/>
              <a:t>Click to edit Master title style</a:t>
            </a:r>
            <a:endParaRPr lang="en-GB" dirty="0"/>
          </a:p>
        </p:txBody>
      </p:sp>
      <p:sp>
        <p:nvSpPr>
          <p:cNvPr id="5" name="Picture Placeholder 2">
            <a:extLst>
              <a:ext uri="{FF2B5EF4-FFF2-40B4-BE49-F238E27FC236}">
                <a16:creationId xmlns:a16="http://schemas.microsoft.com/office/drawing/2014/main" id="{86C7CB72-531D-3308-E407-DAC930102BE3}"/>
              </a:ext>
            </a:extLst>
          </p:cNvPr>
          <p:cNvSpPr>
            <a:spLocks noGrp="1"/>
          </p:cNvSpPr>
          <p:nvPr>
            <p:ph type="pic" idx="10"/>
          </p:nvPr>
        </p:nvSpPr>
        <p:spPr>
          <a:xfrm>
            <a:off x="7947660" y="0"/>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7" name="Picture Placeholder 2">
            <a:extLst>
              <a:ext uri="{FF2B5EF4-FFF2-40B4-BE49-F238E27FC236}">
                <a16:creationId xmlns:a16="http://schemas.microsoft.com/office/drawing/2014/main" id="{E263CED1-3C32-5567-E0EF-82A41794F477}"/>
              </a:ext>
            </a:extLst>
          </p:cNvPr>
          <p:cNvSpPr>
            <a:spLocks noGrp="1"/>
          </p:cNvSpPr>
          <p:nvPr>
            <p:ph type="pic" idx="11"/>
          </p:nvPr>
        </p:nvSpPr>
        <p:spPr>
          <a:xfrm>
            <a:off x="7947660" y="2350769"/>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E2000AFF-2BDB-DF5C-C8B7-630916DA8373}"/>
              </a:ext>
            </a:extLst>
          </p:cNvPr>
          <p:cNvSpPr>
            <a:spLocks noGrp="1"/>
          </p:cNvSpPr>
          <p:nvPr>
            <p:ph type="pic" idx="12"/>
          </p:nvPr>
        </p:nvSpPr>
        <p:spPr>
          <a:xfrm>
            <a:off x="7947660" y="4701538"/>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9" name="Graphic 8">
            <a:extLst>
              <a:ext uri="{FF2B5EF4-FFF2-40B4-BE49-F238E27FC236}">
                <a16:creationId xmlns:a16="http://schemas.microsoft.com/office/drawing/2014/main" id="{CEA70469-5473-CBC3-8BE6-CDB2C23986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9715" y="-60554"/>
            <a:ext cx="57945" cy="6979107"/>
          </a:xfrm>
          <a:prstGeom prst="rect">
            <a:avLst/>
          </a:prstGeom>
        </p:spPr>
      </p:pic>
      <p:sp>
        <p:nvSpPr>
          <p:cNvPr id="2" name="Text Placeholder 3">
            <a:extLst>
              <a:ext uri="{FF2B5EF4-FFF2-40B4-BE49-F238E27FC236}">
                <a16:creationId xmlns:a16="http://schemas.microsoft.com/office/drawing/2014/main" id="{1B6B4212-7713-801D-C79B-334BD02B30AF}"/>
              </a:ext>
            </a:extLst>
          </p:cNvPr>
          <p:cNvSpPr>
            <a:spLocks noGrp="1"/>
          </p:cNvSpPr>
          <p:nvPr>
            <p:ph type="body" sz="half" idx="2"/>
          </p:nvPr>
        </p:nvSpPr>
        <p:spPr>
          <a:xfrm>
            <a:off x="839788" y="1333499"/>
            <a:ext cx="6582092" cy="51593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9297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 (with pictur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52015C-21BC-15E6-D274-9D6CA20A96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968240" cy="6858000"/>
          </a:xfrm>
          <a:prstGeom prst="rect">
            <a:avLst/>
          </a:prstGeom>
        </p:spPr>
      </p:pic>
      <p:sp>
        <p:nvSpPr>
          <p:cNvPr id="9" name="Picture Placeholder 2">
            <a:extLst>
              <a:ext uri="{FF2B5EF4-FFF2-40B4-BE49-F238E27FC236}">
                <a16:creationId xmlns:a16="http://schemas.microsoft.com/office/drawing/2014/main" id="{D89B089F-7A43-2D29-7246-0D9502C1FBFB}"/>
              </a:ext>
            </a:extLst>
          </p:cNvPr>
          <p:cNvSpPr>
            <a:spLocks noGrp="1"/>
          </p:cNvSpPr>
          <p:nvPr>
            <p:ph type="pic" idx="10"/>
          </p:nvPr>
        </p:nvSpPr>
        <p:spPr>
          <a:xfrm>
            <a:off x="4922520" y="0"/>
            <a:ext cx="726948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itle 1">
            <a:extLst>
              <a:ext uri="{FF2B5EF4-FFF2-40B4-BE49-F238E27FC236}">
                <a16:creationId xmlns:a16="http://schemas.microsoft.com/office/drawing/2014/main" id="{03C2F5EC-B5ED-B8F4-95AC-A83FE5A42746}"/>
              </a:ext>
            </a:extLst>
          </p:cNvPr>
          <p:cNvSpPr>
            <a:spLocks noGrp="1"/>
          </p:cNvSpPr>
          <p:nvPr>
            <p:ph type="ctrTitle"/>
          </p:nvPr>
        </p:nvSpPr>
        <p:spPr>
          <a:xfrm>
            <a:off x="519695" y="3288294"/>
            <a:ext cx="4133948" cy="1655763"/>
          </a:xfrm>
          <a:prstGeom prst="rect">
            <a:avLst/>
          </a:prstGeom>
        </p:spPr>
        <p:txBody>
          <a:bodyPr/>
          <a:lstStyle>
            <a:lvl1pPr>
              <a:defRPr>
                <a:solidFill>
                  <a:schemeClr val="bg1"/>
                </a:solidFill>
              </a:defRPr>
            </a:lvl1pPr>
          </a:lstStyle>
          <a:p>
            <a:pPr algn="l"/>
            <a:r>
              <a:rPr lang="en-US">
                <a:solidFill>
                  <a:schemeClr val="bg1"/>
                </a:solidFill>
              </a:rPr>
              <a:t>Click to edit Master title style</a:t>
            </a:r>
            <a:endParaRPr lang="en-GB" dirty="0">
              <a:solidFill>
                <a:schemeClr val="bg1"/>
              </a:solidFill>
            </a:endParaRPr>
          </a:p>
        </p:txBody>
      </p:sp>
      <p:sp>
        <p:nvSpPr>
          <p:cNvPr id="5" name="Subtitle 2">
            <a:extLst>
              <a:ext uri="{FF2B5EF4-FFF2-40B4-BE49-F238E27FC236}">
                <a16:creationId xmlns:a16="http://schemas.microsoft.com/office/drawing/2014/main" id="{D587FEE9-B601-5E9D-A963-676C5767D1F1}"/>
              </a:ext>
            </a:extLst>
          </p:cNvPr>
          <p:cNvSpPr>
            <a:spLocks noGrp="1"/>
          </p:cNvSpPr>
          <p:nvPr>
            <p:ph type="subTitle" idx="1"/>
          </p:nvPr>
        </p:nvSpPr>
        <p:spPr>
          <a:xfrm>
            <a:off x="519695" y="5159902"/>
            <a:ext cx="4133948" cy="470002"/>
          </a:xfrm>
          <a:prstGeom prst="rect">
            <a:avLst/>
          </a:prstGeom>
        </p:spPr>
        <p:txBody>
          <a:bodyPr/>
          <a:lstStyle>
            <a:lvl1pPr>
              <a:defRPr>
                <a:solidFill>
                  <a:schemeClr val="bg1"/>
                </a:solidFill>
              </a:defRPr>
            </a:lvl1pPr>
          </a:lstStyle>
          <a:p>
            <a:pPr algn="l"/>
            <a:r>
              <a:rPr lang="en-US">
                <a:solidFill>
                  <a:schemeClr val="bg1"/>
                </a:solidFill>
              </a:rPr>
              <a:t>Click to edit Master subtitle style</a:t>
            </a:r>
            <a:endParaRPr lang="en-GB" dirty="0">
              <a:solidFill>
                <a:schemeClr val="bg1"/>
              </a:solidFill>
            </a:endParaRPr>
          </a:p>
        </p:txBody>
      </p:sp>
      <p:sp>
        <p:nvSpPr>
          <p:cNvPr id="6" name="TextBox 5">
            <a:extLst>
              <a:ext uri="{FF2B5EF4-FFF2-40B4-BE49-F238E27FC236}">
                <a16:creationId xmlns:a16="http://schemas.microsoft.com/office/drawing/2014/main" id="{38A1CA5E-932F-72FC-8741-175B66A541F4}"/>
              </a:ext>
            </a:extLst>
          </p:cNvPr>
          <p:cNvSpPr txBox="1"/>
          <p:nvPr userDrawn="1"/>
        </p:nvSpPr>
        <p:spPr>
          <a:xfrm>
            <a:off x="519695" y="6315751"/>
            <a:ext cx="215772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Date</a:t>
            </a:r>
            <a:endParaRPr lang="en-GB"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58765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BA15-BEFA-CA77-63FB-C10696455DEA}"/>
              </a:ext>
            </a:extLst>
          </p:cNvPr>
          <p:cNvSpPr>
            <a:spLocks noGrp="1"/>
          </p:cNvSpPr>
          <p:nvPr>
            <p:ph type="title"/>
          </p:nvPr>
        </p:nvSpPr>
        <p:spPr>
          <a:xfrm>
            <a:off x="839788" y="457200"/>
            <a:ext cx="3932237" cy="1600200"/>
          </a:xfrm>
        </p:spPr>
        <p:txBody>
          <a:bodyPr anchor="b"/>
          <a:lstStyle>
            <a:lvl1pPr>
              <a:defRPr sz="3200">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B462ADC-A200-C97C-F849-B0BB89CD0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907109-978C-EAF9-8A19-01B27F0FE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9A04053A-5E5C-7FFC-6BDE-3D58FF09B92C}"/>
              </a:ext>
            </a:extLst>
          </p:cNvPr>
          <p:cNvCxnSpPr/>
          <p:nvPr userDrawn="1"/>
        </p:nvCxnSpPr>
        <p:spPr>
          <a:xfrm>
            <a:off x="225188" y="6632812"/>
            <a:ext cx="11696131"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66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10DA-640C-12ED-2D90-E9B84D16CFE4}"/>
              </a:ext>
            </a:extLst>
          </p:cNvPr>
          <p:cNvSpPr>
            <a:spLocks noGrp="1"/>
          </p:cNvSpPr>
          <p:nvPr>
            <p:ph type="title"/>
          </p:nvPr>
        </p:nvSpPr>
        <p:spPr>
          <a:xfrm>
            <a:off x="839788" y="457200"/>
            <a:ext cx="3932237" cy="1600200"/>
          </a:xfrm>
        </p:spPr>
        <p:txBody>
          <a:bodyPr anchor="b"/>
          <a:lstStyle>
            <a:lvl1pPr>
              <a:defRPr sz="3200">
                <a:solidFill>
                  <a:schemeClr val="accent2"/>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48B3D50A-49F4-00DD-FA8D-4E06C960F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C914B02-380D-4C8C-B2C9-030E417E8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38A88E9C-08DA-6FF1-420F-60E8DF1B005A}"/>
              </a:ext>
            </a:extLst>
          </p:cNvPr>
          <p:cNvCxnSpPr/>
          <p:nvPr userDrawn="1"/>
        </p:nvCxnSpPr>
        <p:spPr>
          <a:xfrm>
            <a:off x="225188" y="6632812"/>
            <a:ext cx="11696131"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9184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_Pri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403118-97F3-E920-8BEC-3041CF7AA111}"/>
              </a:ext>
            </a:extLst>
          </p:cNvPr>
          <p:cNvSpPr/>
          <p:nvPr userDrawn="1"/>
        </p:nvSpPr>
        <p:spPr>
          <a:xfrm>
            <a:off x="746150" y="746152"/>
            <a:ext cx="10699700" cy="5365698"/>
          </a:xfrm>
          <a:prstGeom prst="rect">
            <a:avLst/>
          </a:prstGeom>
          <a:noFill/>
          <a:ln>
            <a:solidFill>
              <a:srgbClr val="00A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9497DD9A-48E1-56DA-7822-B3A575995130}"/>
              </a:ext>
            </a:extLst>
          </p:cNvPr>
          <p:cNvSpPr>
            <a:spLocks noGrp="1"/>
          </p:cNvSpPr>
          <p:nvPr>
            <p:ph type="ctrTitle"/>
          </p:nvPr>
        </p:nvSpPr>
        <p:spPr>
          <a:xfrm>
            <a:off x="1524000" y="1122363"/>
            <a:ext cx="9144000" cy="2387600"/>
          </a:xfrm>
        </p:spPr>
        <p:txBody>
          <a:bodyPr anchor="b">
            <a:normAutofit/>
          </a:bodyPr>
          <a:lstStyle>
            <a:lvl1pPr algn="ctr">
              <a:defRPr sz="4000" b="1">
                <a:solidFill>
                  <a:srgbClr val="00AA4F"/>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D691C4C1-F8C7-F9D8-8527-5362C1A12EAC}"/>
              </a:ext>
            </a:extLst>
          </p:cNvPr>
          <p:cNvSpPr>
            <a:spLocks noGrp="1"/>
          </p:cNvSpPr>
          <p:nvPr>
            <p:ph type="subTitle" idx="1"/>
          </p:nvPr>
        </p:nvSpPr>
        <p:spPr>
          <a:xfrm>
            <a:off x="1524000" y="3602038"/>
            <a:ext cx="9144000" cy="1655762"/>
          </a:xfrm>
        </p:spPr>
        <p:txBody>
          <a:bodyPr/>
          <a:lstStyle>
            <a:lvl1pPr marL="0" indent="0" algn="ctr">
              <a:buNone/>
              <a:defRPr sz="2400">
                <a:solidFill>
                  <a:srgbClr val="00AA4F"/>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282373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Green_Sc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5597-239F-7664-1B08-3D11E8CBC6AF}"/>
              </a:ext>
            </a:extLst>
          </p:cNvPr>
          <p:cNvSpPr>
            <a:spLocks noGrp="1"/>
          </p:cNvSpPr>
          <p:nvPr>
            <p:ph type="ctrTitle"/>
          </p:nvPr>
        </p:nvSpPr>
        <p:spPr>
          <a:xfrm>
            <a:off x="1524000" y="1122363"/>
            <a:ext cx="9144000" cy="2387600"/>
          </a:xfrm>
        </p:spPr>
        <p:txBody>
          <a:bodyPr anchor="b">
            <a:normAutofit/>
          </a:bodyPr>
          <a:lstStyle>
            <a:lvl1pPr algn="ctr">
              <a:defRPr sz="4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BEDE0A1-D704-D795-CCBC-E7B0451B0B0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Rectangle 4">
            <a:extLst>
              <a:ext uri="{FF2B5EF4-FFF2-40B4-BE49-F238E27FC236}">
                <a16:creationId xmlns:a16="http://schemas.microsoft.com/office/drawing/2014/main" id="{0E739949-E17B-D2F3-BF22-34F0ACF6549F}"/>
              </a:ext>
            </a:extLst>
          </p:cNvPr>
          <p:cNvSpPr/>
          <p:nvPr userDrawn="1"/>
        </p:nvSpPr>
        <p:spPr>
          <a:xfrm>
            <a:off x="746150" y="746152"/>
            <a:ext cx="10699700" cy="536569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4670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ation Header with phot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9ABE48A-61A5-DEE9-76E8-E6251FD66DF7}"/>
              </a:ext>
            </a:extLst>
          </p:cNvPr>
          <p:cNvSpPr>
            <a:spLocks noGrp="1"/>
          </p:cNvSpPr>
          <p:nvPr>
            <p:ph type="pic" idx="10"/>
          </p:nvPr>
        </p:nvSpPr>
        <p:spPr>
          <a:xfrm>
            <a:off x="7086600" y="0"/>
            <a:ext cx="5105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6" name="Picture 5">
            <a:extLst>
              <a:ext uri="{FF2B5EF4-FFF2-40B4-BE49-F238E27FC236}">
                <a16:creationId xmlns:a16="http://schemas.microsoft.com/office/drawing/2014/main" id="{0E99E33F-A093-F31D-640A-0F997F17B9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7237476" cy="6858000"/>
          </a:xfrm>
          <a:prstGeom prst="rect">
            <a:avLst/>
          </a:prstGeom>
        </p:spPr>
      </p:pic>
      <p:sp>
        <p:nvSpPr>
          <p:cNvPr id="2" name="Title 1">
            <a:extLst>
              <a:ext uri="{FF2B5EF4-FFF2-40B4-BE49-F238E27FC236}">
                <a16:creationId xmlns:a16="http://schemas.microsoft.com/office/drawing/2014/main" id="{B23EC3FF-88EC-7E7B-2138-DF84A549D3C4}"/>
              </a:ext>
            </a:extLst>
          </p:cNvPr>
          <p:cNvSpPr>
            <a:spLocks noGrp="1"/>
          </p:cNvSpPr>
          <p:nvPr>
            <p:ph type="title"/>
          </p:nvPr>
        </p:nvSpPr>
        <p:spPr>
          <a:xfrm>
            <a:off x="462887" y="2915479"/>
            <a:ext cx="4518546" cy="1325563"/>
          </a:xfrm>
        </p:spPr>
        <p:txBody>
          <a:bodyPr>
            <a:normAutofit/>
          </a:bodyPr>
          <a:lstStyle>
            <a:lvl1pPr>
              <a:defRPr sz="4000">
                <a:solidFill>
                  <a:schemeClr val="bg1"/>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925A19B0-CC1F-4867-50C7-29C48B0FB822}"/>
              </a:ext>
            </a:extLst>
          </p:cNvPr>
          <p:cNvSpPr>
            <a:spLocks noGrp="1"/>
          </p:cNvSpPr>
          <p:nvPr>
            <p:ph type="subTitle" idx="1"/>
          </p:nvPr>
        </p:nvSpPr>
        <p:spPr>
          <a:xfrm>
            <a:off x="462887" y="4495966"/>
            <a:ext cx="4518546" cy="874428"/>
          </a:xfrm>
        </p:spPr>
        <p:txBody>
          <a:bodyPr/>
          <a:lstStyle>
            <a:lvl1pPr marL="0" indent="0" algn="l">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357537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1581-9724-0A39-D60C-2422D46B77F2}"/>
              </a:ext>
            </a:extLst>
          </p:cNvPr>
          <p:cNvSpPr>
            <a:spLocks noGrp="1"/>
          </p:cNvSpPr>
          <p:nvPr>
            <p:ph type="title"/>
          </p:nvPr>
        </p:nvSpPr>
        <p:spPr>
          <a:xfrm>
            <a:off x="838199" y="365125"/>
            <a:ext cx="7678004" cy="1325563"/>
          </a:xfrm>
        </p:spPr>
        <p:txBody>
          <a:bodyPr/>
          <a:lstStyle>
            <a:lvl1pPr>
              <a:defRPr>
                <a:solidFill>
                  <a:schemeClr val="accent6"/>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F81F0AC-4488-067F-86E3-47C2AA25D7BD}"/>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a:extLst>
              <a:ext uri="{FF2B5EF4-FFF2-40B4-BE49-F238E27FC236}">
                <a16:creationId xmlns:a16="http://schemas.microsoft.com/office/drawing/2014/main" id="{8D6D748E-1A3B-12EE-6327-722D4615651F}"/>
              </a:ext>
            </a:extLst>
          </p:cNvPr>
          <p:cNvCxnSpPr/>
          <p:nvPr userDrawn="1"/>
        </p:nvCxnSpPr>
        <p:spPr>
          <a:xfrm>
            <a:off x="225188" y="6632812"/>
            <a:ext cx="11696131" cy="0"/>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6732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D7EB-F411-0E45-4EB3-FF86E618D5A7}"/>
              </a:ext>
            </a:extLst>
          </p:cNvPr>
          <p:cNvSpPr>
            <a:spLocks noGrp="1"/>
          </p:cNvSpPr>
          <p:nvPr>
            <p:ph type="title"/>
          </p:nvPr>
        </p:nvSpPr>
        <p:spPr>
          <a:xfrm>
            <a:off x="838200" y="365125"/>
            <a:ext cx="8176146" cy="1325563"/>
          </a:xfrm>
          <a:ln>
            <a:solidFill>
              <a:schemeClr val="accent3"/>
            </a:solidFill>
          </a:ln>
        </p:spPr>
        <p:txBody>
          <a:bodyPr/>
          <a:lstStyle>
            <a:lvl1pPr>
              <a:defRPr>
                <a:solidFill>
                  <a:schemeClr val="accent6"/>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CE8997A-F649-D96E-BAE1-1513A0C61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48F01C-846B-A711-5843-1475AD9995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a:extLst>
              <a:ext uri="{FF2B5EF4-FFF2-40B4-BE49-F238E27FC236}">
                <a16:creationId xmlns:a16="http://schemas.microsoft.com/office/drawing/2014/main" id="{847EB81B-B9FA-74FE-6D17-2633D093D782}"/>
              </a:ext>
            </a:extLst>
          </p:cNvPr>
          <p:cNvCxnSpPr/>
          <p:nvPr userDrawn="1"/>
        </p:nvCxnSpPr>
        <p:spPr>
          <a:xfrm>
            <a:off x="225188" y="6632812"/>
            <a:ext cx="11696131" cy="0"/>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6184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A5FF-F4AD-C54B-2CD3-992B6DAE95B4}"/>
              </a:ext>
            </a:extLst>
          </p:cNvPr>
          <p:cNvSpPr>
            <a:spLocks noGrp="1"/>
          </p:cNvSpPr>
          <p:nvPr>
            <p:ph type="title"/>
          </p:nvPr>
        </p:nvSpPr>
        <p:spPr>
          <a:xfrm>
            <a:off x="839788" y="365125"/>
            <a:ext cx="10515600" cy="1325563"/>
          </a:xfrm>
        </p:spPr>
        <p:txBody>
          <a:bodyPr/>
          <a:lstStyle>
            <a:lvl1pPr>
              <a:defRPr>
                <a:solidFill>
                  <a:schemeClr val="accent6"/>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FDB9DCB-7ACE-F3E1-2208-B01690D10E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FAC9E-6BFA-8926-97C5-F124366E7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7D00A0-990A-5B1A-0172-BF79B86F4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8B496-4059-6E80-DC19-91135A07C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a:extLst>
              <a:ext uri="{FF2B5EF4-FFF2-40B4-BE49-F238E27FC236}">
                <a16:creationId xmlns:a16="http://schemas.microsoft.com/office/drawing/2014/main" id="{CA9076F5-9EA3-9F28-9461-777BCD93A750}"/>
              </a:ext>
            </a:extLst>
          </p:cNvPr>
          <p:cNvCxnSpPr/>
          <p:nvPr userDrawn="1"/>
        </p:nvCxnSpPr>
        <p:spPr>
          <a:xfrm>
            <a:off x="225188" y="6632812"/>
            <a:ext cx="11696131" cy="0"/>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1176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C8988C-864B-B8E8-CA4E-D6312B325335}"/>
              </a:ext>
            </a:extLst>
          </p:cNvPr>
          <p:cNvSpPr>
            <a:spLocks noGrp="1"/>
          </p:cNvSpPr>
          <p:nvPr>
            <p:ph type="title"/>
          </p:nvPr>
        </p:nvSpPr>
        <p:spPr>
          <a:xfrm>
            <a:off x="838199" y="365125"/>
            <a:ext cx="5783581" cy="709295"/>
          </a:xfrm>
        </p:spPr>
        <p:txBody>
          <a:bodyPr>
            <a:normAutofit/>
          </a:bodyPr>
          <a:lstStyle>
            <a:lvl1pPr>
              <a:defRPr sz="3200">
                <a:solidFill>
                  <a:schemeClr val="accent6"/>
                </a:solidFill>
              </a:defRPr>
            </a:lvl1pPr>
          </a:lstStyle>
          <a:p>
            <a:r>
              <a:rPr lang="en-US" dirty="0"/>
              <a:t>Click to edit Master title style</a:t>
            </a:r>
            <a:endParaRPr lang="en-GB" dirty="0"/>
          </a:p>
        </p:txBody>
      </p:sp>
      <p:sp>
        <p:nvSpPr>
          <p:cNvPr id="5" name="Picture Placeholder 2">
            <a:extLst>
              <a:ext uri="{FF2B5EF4-FFF2-40B4-BE49-F238E27FC236}">
                <a16:creationId xmlns:a16="http://schemas.microsoft.com/office/drawing/2014/main" id="{86C7CB72-531D-3308-E407-DAC930102BE3}"/>
              </a:ext>
            </a:extLst>
          </p:cNvPr>
          <p:cNvSpPr>
            <a:spLocks noGrp="1"/>
          </p:cNvSpPr>
          <p:nvPr>
            <p:ph type="pic" idx="10"/>
          </p:nvPr>
        </p:nvSpPr>
        <p:spPr>
          <a:xfrm>
            <a:off x="7947660" y="0"/>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7" name="Picture Placeholder 2">
            <a:extLst>
              <a:ext uri="{FF2B5EF4-FFF2-40B4-BE49-F238E27FC236}">
                <a16:creationId xmlns:a16="http://schemas.microsoft.com/office/drawing/2014/main" id="{E263CED1-3C32-5567-E0EF-82A41794F477}"/>
              </a:ext>
            </a:extLst>
          </p:cNvPr>
          <p:cNvSpPr>
            <a:spLocks noGrp="1"/>
          </p:cNvSpPr>
          <p:nvPr>
            <p:ph type="pic" idx="11"/>
          </p:nvPr>
        </p:nvSpPr>
        <p:spPr>
          <a:xfrm>
            <a:off x="7947660" y="2350769"/>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icture Placeholder 2">
            <a:extLst>
              <a:ext uri="{FF2B5EF4-FFF2-40B4-BE49-F238E27FC236}">
                <a16:creationId xmlns:a16="http://schemas.microsoft.com/office/drawing/2014/main" id="{E2000AFF-2BDB-DF5C-C8B7-630916DA8373}"/>
              </a:ext>
            </a:extLst>
          </p:cNvPr>
          <p:cNvSpPr>
            <a:spLocks noGrp="1"/>
          </p:cNvSpPr>
          <p:nvPr>
            <p:ph type="pic" idx="12"/>
          </p:nvPr>
        </p:nvSpPr>
        <p:spPr>
          <a:xfrm>
            <a:off x="7947660" y="4701538"/>
            <a:ext cx="4244340" cy="21564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9" name="Graphic 8">
            <a:extLst>
              <a:ext uri="{FF2B5EF4-FFF2-40B4-BE49-F238E27FC236}">
                <a16:creationId xmlns:a16="http://schemas.microsoft.com/office/drawing/2014/main" id="{CEA70469-5473-CBC3-8BE6-CDB2C23986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89715" y="-60554"/>
            <a:ext cx="57945" cy="6979107"/>
          </a:xfrm>
          <a:prstGeom prst="rect">
            <a:avLst/>
          </a:prstGeom>
        </p:spPr>
      </p:pic>
      <p:sp>
        <p:nvSpPr>
          <p:cNvPr id="2" name="Text Placeholder 3">
            <a:extLst>
              <a:ext uri="{FF2B5EF4-FFF2-40B4-BE49-F238E27FC236}">
                <a16:creationId xmlns:a16="http://schemas.microsoft.com/office/drawing/2014/main" id="{E04124B8-503C-8A6D-C17F-91BC97400D11}"/>
              </a:ext>
            </a:extLst>
          </p:cNvPr>
          <p:cNvSpPr>
            <a:spLocks noGrp="1"/>
          </p:cNvSpPr>
          <p:nvPr>
            <p:ph type="body" sz="half" idx="2"/>
          </p:nvPr>
        </p:nvSpPr>
        <p:spPr>
          <a:xfrm>
            <a:off x="839788" y="1333499"/>
            <a:ext cx="6582092" cy="51593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7828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BA15-BEFA-CA77-63FB-C10696455DEA}"/>
              </a:ext>
            </a:extLst>
          </p:cNvPr>
          <p:cNvSpPr>
            <a:spLocks noGrp="1"/>
          </p:cNvSpPr>
          <p:nvPr>
            <p:ph type="title"/>
          </p:nvPr>
        </p:nvSpPr>
        <p:spPr>
          <a:xfrm>
            <a:off x="839788" y="457200"/>
            <a:ext cx="3932237" cy="1600200"/>
          </a:xfrm>
        </p:spPr>
        <p:txBody>
          <a:bodyPr anchor="b"/>
          <a:lstStyle>
            <a:lvl1pPr>
              <a:defRPr sz="3200">
                <a:solidFill>
                  <a:schemeClr val="accent6"/>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B462ADC-A200-C97C-F849-B0BB89CD0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907109-978C-EAF9-8A19-01B27F0FE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9A04053A-5E5C-7FFC-6BDE-3D58FF09B92C}"/>
              </a:ext>
            </a:extLst>
          </p:cNvPr>
          <p:cNvCxnSpPr/>
          <p:nvPr userDrawn="1"/>
        </p:nvCxnSpPr>
        <p:spPr>
          <a:xfrm>
            <a:off x="225188" y="6632812"/>
            <a:ext cx="11696131" cy="0"/>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558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agenta_Pri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5597-239F-7664-1B08-3D11E8CBC6AF}"/>
              </a:ext>
            </a:extLst>
          </p:cNvPr>
          <p:cNvSpPr>
            <a:spLocks noGrp="1"/>
          </p:cNvSpPr>
          <p:nvPr>
            <p:ph type="ctrTitle"/>
          </p:nvPr>
        </p:nvSpPr>
        <p:spPr>
          <a:xfrm>
            <a:off x="1524000" y="1122363"/>
            <a:ext cx="9144000" cy="2387600"/>
          </a:xfrm>
        </p:spPr>
        <p:txBody>
          <a:bodyPr anchor="b">
            <a:normAutofit/>
          </a:bodyPr>
          <a:lstStyle>
            <a:lvl1pPr algn="ctr">
              <a:defRPr sz="4000" b="1">
                <a:solidFill>
                  <a:srgbClr val="AE2573"/>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BEDE0A1-D704-D795-CCBC-E7B0451B0B08}"/>
              </a:ext>
            </a:extLst>
          </p:cNvPr>
          <p:cNvSpPr>
            <a:spLocks noGrp="1"/>
          </p:cNvSpPr>
          <p:nvPr>
            <p:ph type="subTitle" idx="1"/>
          </p:nvPr>
        </p:nvSpPr>
        <p:spPr>
          <a:xfrm>
            <a:off x="1524000" y="3602038"/>
            <a:ext cx="9144000" cy="1655762"/>
          </a:xfrm>
        </p:spPr>
        <p:txBody>
          <a:bodyPr/>
          <a:lstStyle>
            <a:lvl1pPr marL="0" indent="0" algn="ctr">
              <a:buNone/>
              <a:defRPr sz="2400">
                <a:solidFill>
                  <a:srgbClr val="AE2573"/>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F8C0632F-6BE3-ECB5-5D08-C1B7AC95872F}"/>
              </a:ext>
            </a:extLst>
          </p:cNvPr>
          <p:cNvSpPr/>
          <p:nvPr userDrawn="1"/>
        </p:nvSpPr>
        <p:spPr>
          <a:xfrm>
            <a:off x="746150" y="746152"/>
            <a:ext cx="10699700" cy="5365698"/>
          </a:xfrm>
          <a:prstGeom prst="rect">
            <a:avLst/>
          </a:prstGeom>
          <a:noFill/>
          <a:ln>
            <a:solidFill>
              <a:srgbClr val="AE25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0679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C10DA-640C-12ED-2D90-E9B84D16CFE4}"/>
              </a:ext>
            </a:extLst>
          </p:cNvPr>
          <p:cNvSpPr>
            <a:spLocks noGrp="1"/>
          </p:cNvSpPr>
          <p:nvPr>
            <p:ph type="title"/>
          </p:nvPr>
        </p:nvSpPr>
        <p:spPr>
          <a:xfrm>
            <a:off x="839788" y="457200"/>
            <a:ext cx="3932237" cy="1600200"/>
          </a:xfrm>
        </p:spPr>
        <p:txBody>
          <a:bodyPr anchor="b"/>
          <a:lstStyle>
            <a:lvl1pPr>
              <a:defRPr sz="3200">
                <a:solidFill>
                  <a:schemeClr val="accent6"/>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48B3D50A-49F4-00DD-FA8D-4E06C960FE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C914B02-380D-4C8C-B2C9-030E417E8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5" name="Straight Connector 4">
            <a:extLst>
              <a:ext uri="{FF2B5EF4-FFF2-40B4-BE49-F238E27FC236}">
                <a16:creationId xmlns:a16="http://schemas.microsoft.com/office/drawing/2014/main" id="{38A88E9C-08DA-6FF1-420F-60E8DF1B005A}"/>
              </a:ext>
            </a:extLst>
          </p:cNvPr>
          <p:cNvCxnSpPr/>
          <p:nvPr userDrawn="1"/>
        </p:nvCxnSpPr>
        <p:spPr>
          <a:xfrm>
            <a:off x="225188" y="6632812"/>
            <a:ext cx="11696131" cy="0"/>
          </a:xfrm>
          <a:prstGeom prst="line">
            <a:avLst/>
          </a:prstGeom>
          <a:ln w="28575">
            <a:solidFill>
              <a:schemeClr val="accent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239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Magenta_Sc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5597-239F-7664-1B08-3D11E8CBC6AF}"/>
              </a:ext>
            </a:extLst>
          </p:cNvPr>
          <p:cNvSpPr>
            <a:spLocks noGrp="1"/>
          </p:cNvSpPr>
          <p:nvPr>
            <p:ph type="ctrTitle"/>
          </p:nvPr>
        </p:nvSpPr>
        <p:spPr>
          <a:xfrm>
            <a:off x="1524000" y="1122363"/>
            <a:ext cx="9144000" cy="2387600"/>
          </a:xfrm>
        </p:spPr>
        <p:txBody>
          <a:bodyPr anchor="b">
            <a:normAutofit/>
          </a:bodyPr>
          <a:lstStyle>
            <a:lvl1pPr algn="ctr">
              <a:defRPr sz="4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BEDE0A1-D704-D795-CCBC-E7B0451B0B0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Rectangle 3">
            <a:extLst>
              <a:ext uri="{FF2B5EF4-FFF2-40B4-BE49-F238E27FC236}">
                <a16:creationId xmlns:a16="http://schemas.microsoft.com/office/drawing/2014/main" id="{AEEFAC89-0E37-22C3-4336-BB269852BE03}"/>
              </a:ext>
            </a:extLst>
          </p:cNvPr>
          <p:cNvSpPr/>
          <p:nvPr userDrawn="1"/>
        </p:nvSpPr>
        <p:spPr>
          <a:xfrm>
            <a:off x="746150" y="746152"/>
            <a:ext cx="10699700" cy="5365698"/>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2974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gentaCover_Photo">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9ABE48A-61A5-DEE9-76E8-E6251FD66DF7}"/>
              </a:ext>
            </a:extLst>
          </p:cNvPr>
          <p:cNvSpPr>
            <a:spLocks noGrp="1"/>
          </p:cNvSpPr>
          <p:nvPr>
            <p:ph type="pic" idx="10"/>
          </p:nvPr>
        </p:nvSpPr>
        <p:spPr>
          <a:xfrm>
            <a:off x="7086600" y="0"/>
            <a:ext cx="51054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pic>
        <p:nvPicPr>
          <p:cNvPr id="4" name="Picture 3">
            <a:extLst>
              <a:ext uri="{FF2B5EF4-FFF2-40B4-BE49-F238E27FC236}">
                <a16:creationId xmlns:a16="http://schemas.microsoft.com/office/drawing/2014/main" id="{26331CE2-942A-E2E9-E64E-F34774BD10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7237476" cy="6858000"/>
          </a:xfrm>
          <a:prstGeom prst="rect">
            <a:avLst/>
          </a:prstGeom>
        </p:spPr>
      </p:pic>
      <p:sp>
        <p:nvSpPr>
          <p:cNvPr id="2" name="Title 1">
            <a:extLst>
              <a:ext uri="{FF2B5EF4-FFF2-40B4-BE49-F238E27FC236}">
                <a16:creationId xmlns:a16="http://schemas.microsoft.com/office/drawing/2014/main" id="{B23EC3FF-88EC-7E7B-2138-DF84A549D3C4}"/>
              </a:ext>
            </a:extLst>
          </p:cNvPr>
          <p:cNvSpPr>
            <a:spLocks noGrp="1"/>
          </p:cNvSpPr>
          <p:nvPr>
            <p:ph type="title"/>
          </p:nvPr>
        </p:nvSpPr>
        <p:spPr>
          <a:xfrm>
            <a:off x="462887" y="2915479"/>
            <a:ext cx="4518546" cy="1325563"/>
          </a:xfrm>
        </p:spPr>
        <p:txBody>
          <a:bodyPr>
            <a:normAutofit/>
          </a:bodyPr>
          <a:lstStyle>
            <a:lvl1pPr>
              <a:defRPr sz="4000">
                <a:solidFill>
                  <a:schemeClr val="bg1"/>
                </a:solidFill>
              </a:defRPr>
            </a:lvl1pPr>
          </a:lstStyle>
          <a:p>
            <a:r>
              <a:rPr lang="en-US" dirty="0"/>
              <a:t>Click to edit Master title style</a:t>
            </a:r>
            <a:endParaRPr lang="en-GB" dirty="0"/>
          </a:p>
        </p:txBody>
      </p:sp>
      <p:sp>
        <p:nvSpPr>
          <p:cNvPr id="5" name="Subtitle 2">
            <a:extLst>
              <a:ext uri="{FF2B5EF4-FFF2-40B4-BE49-F238E27FC236}">
                <a16:creationId xmlns:a16="http://schemas.microsoft.com/office/drawing/2014/main" id="{925A19B0-CC1F-4867-50C7-29C48B0FB822}"/>
              </a:ext>
            </a:extLst>
          </p:cNvPr>
          <p:cNvSpPr>
            <a:spLocks noGrp="1"/>
          </p:cNvSpPr>
          <p:nvPr>
            <p:ph type="subTitle" idx="1"/>
          </p:nvPr>
        </p:nvSpPr>
        <p:spPr>
          <a:xfrm>
            <a:off x="462887" y="4495966"/>
            <a:ext cx="4518546" cy="874428"/>
          </a:xfrm>
        </p:spPr>
        <p:txBody>
          <a:bodyPr/>
          <a:lstStyle>
            <a:lvl1pPr marL="0" indent="0" algn="l">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43509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1581-9724-0A39-D60C-2422D46B77F2}"/>
              </a:ext>
            </a:extLst>
          </p:cNvPr>
          <p:cNvSpPr>
            <a:spLocks noGrp="1"/>
          </p:cNvSpPr>
          <p:nvPr>
            <p:ph type="title"/>
          </p:nvPr>
        </p:nvSpPr>
        <p:spPr>
          <a:xfrm>
            <a:off x="838199" y="365125"/>
            <a:ext cx="7678004" cy="1325563"/>
          </a:xfrm>
        </p:spPr>
        <p:txBody>
          <a:bodyPr/>
          <a:lstStyle>
            <a:lvl1pPr>
              <a:defRPr>
                <a:solidFill>
                  <a:schemeClr val="accent5"/>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F81F0AC-4488-067F-86E3-47C2AA25D7BD}"/>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a:extLst>
              <a:ext uri="{FF2B5EF4-FFF2-40B4-BE49-F238E27FC236}">
                <a16:creationId xmlns:a16="http://schemas.microsoft.com/office/drawing/2014/main" id="{8D6D748E-1A3B-12EE-6327-722D4615651F}"/>
              </a:ext>
            </a:extLst>
          </p:cNvPr>
          <p:cNvCxnSpPr/>
          <p:nvPr userDrawn="1"/>
        </p:nvCxnSpPr>
        <p:spPr>
          <a:xfrm>
            <a:off x="225188" y="6632812"/>
            <a:ext cx="11696131" cy="0"/>
          </a:xfrm>
          <a:prstGeom prst="line">
            <a:avLst/>
          </a:prstGeom>
          <a:ln w="28575">
            <a:solidFill>
              <a:srgbClr val="AE257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185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1D7EB-F411-0E45-4EB3-FF86E618D5A7}"/>
              </a:ext>
            </a:extLst>
          </p:cNvPr>
          <p:cNvSpPr>
            <a:spLocks noGrp="1"/>
          </p:cNvSpPr>
          <p:nvPr>
            <p:ph type="title"/>
          </p:nvPr>
        </p:nvSpPr>
        <p:spPr>
          <a:xfrm>
            <a:off x="838200" y="365125"/>
            <a:ext cx="8176146" cy="1325563"/>
          </a:xfrm>
        </p:spPr>
        <p:txBody>
          <a:bodyPr/>
          <a:lstStyle>
            <a:lvl1pPr>
              <a:defRPr>
                <a:solidFill>
                  <a:schemeClr val="accent5"/>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CE8997A-F649-D96E-BAE1-1513A0C61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48F01C-846B-A711-5843-1475AD9995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9" name="Straight Connector 8">
            <a:extLst>
              <a:ext uri="{FF2B5EF4-FFF2-40B4-BE49-F238E27FC236}">
                <a16:creationId xmlns:a16="http://schemas.microsoft.com/office/drawing/2014/main" id="{3943B2C6-43F5-FFAC-F013-099C0B5F637D}"/>
              </a:ext>
            </a:extLst>
          </p:cNvPr>
          <p:cNvCxnSpPr/>
          <p:nvPr userDrawn="1"/>
        </p:nvCxnSpPr>
        <p:spPr>
          <a:xfrm>
            <a:off x="225188" y="6632812"/>
            <a:ext cx="11696131" cy="0"/>
          </a:xfrm>
          <a:prstGeom prst="line">
            <a:avLst/>
          </a:prstGeom>
          <a:ln w="28575">
            <a:solidFill>
              <a:srgbClr val="AE257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6376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5.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63055"/>
      </p:ext>
    </p:extLst>
  </p:cSld>
  <p:clrMap bg1="lt1" tx1="dk1" bg2="lt2" tx2="dk2" accent1="accent1" accent2="accent2" accent3="accent3" accent4="accent4" accent5="accent5" accent6="accent6" hlink="hlink" folHlink="folHlink"/>
  <p:sldLayoutIdLst>
    <p:sldLayoutId id="2147483703" r:id="rId1"/>
    <p:sldLayoutId id="2147483701" r:id="rId2"/>
    <p:sldLayoutId id="2147483702" r:id="rId3"/>
    <p:sldLayoutId id="2147483700" r:id="rId4"/>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1BF4E-DD55-358A-7627-CE72CB8B97CF}"/>
              </a:ext>
            </a:extLst>
          </p:cNvPr>
          <p:cNvSpPr>
            <a:spLocks noGrp="1"/>
          </p:cNvSpPr>
          <p:nvPr>
            <p:ph type="title"/>
          </p:nvPr>
        </p:nvSpPr>
        <p:spPr>
          <a:xfrm>
            <a:off x="838200" y="365125"/>
            <a:ext cx="3976396" cy="1325563"/>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a:extLst>
              <a:ext uri="{FF2B5EF4-FFF2-40B4-BE49-F238E27FC236}">
                <a16:creationId xmlns:a16="http://schemas.microsoft.com/office/drawing/2014/main" id="{A47EF90B-DE19-A9F2-44B7-47AEA93B848D}"/>
              </a:ext>
            </a:extLst>
          </p:cNvPr>
          <p:cNvSpPr>
            <a:spLocks noGrp="1"/>
          </p:cNvSpPr>
          <p:nvPr>
            <p:ph type="body" idx="1"/>
          </p:nvPr>
        </p:nvSpPr>
        <p:spPr>
          <a:xfrm>
            <a:off x="838200" y="1825625"/>
            <a:ext cx="6638731" cy="2254963"/>
          </a:xfrm>
          <a:prstGeom prst="rect">
            <a:avLst/>
          </a:prstGeom>
        </p:spPr>
        <p:txBody>
          <a:bodyPr vert="horz" lIns="91440" tIns="45720" rIns="91440" bIns="45720" rtlCol="0">
            <a:normAutofit/>
          </a:bodyPr>
          <a:lstStyle/>
          <a:p>
            <a:pPr lvl="0"/>
            <a:r>
              <a:rPr lang="en-US" dirty="0"/>
              <a:t>Sub title</a:t>
            </a:r>
          </a:p>
        </p:txBody>
      </p:sp>
    </p:spTree>
    <p:extLst>
      <p:ext uri="{BB962C8B-B14F-4D97-AF65-F5344CB8AC3E}">
        <p14:creationId xmlns:p14="http://schemas.microsoft.com/office/powerpoint/2010/main" val="2003635190"/>
      </p:ext>
    </p:extLst>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8" r:id="rId10"/>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1BF4E-DD55-358A-7627-CE72CB8B97CF}"/>
              </a:ext>
            </a:extLst>
          </p:cNvPr>
          <p:cNvSpPr>
            <a:spLocks noGrp="1"/>
          </p:cNvSpPr>
          <p:nvPr>
            <p:ph type="title"/>
          </p:nvPr>
        </p:nvSpPr>
        <p:spPr>
          <a:xfrm>
            <a:off x="838200" y="365125"/>
            <a:ext cx="3976396" cy="1325563"/>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a:extLst>
              <a:ext uri="{FF2B5EF4-FFF2-40B4-BE49-F238E27FC236}">
                <a16:creationId xmlns:a16="http://schemas.microsoft.com/office/drawing/2014/main" id="{A47EF90B-DE19-A9F2-44B7-47AEA93B848D}"/>
              </a:ext>
            </a:extLst>
          </p:cNvPr>
          <p:cNvSpPr>
            <a:spLocks noGrp="1"/>
          </p:cNvSpPr>
          <p:nvPr>
            <p:ph type="body" idx="1"/>
          </p:nvPr>
        </p:nvSpPr>
        <p:spPr>
          <a:xfrm>
            <a:off x="838200" y="1825625"/>
            <a:ext cx="6638731" cy="2254963"/>
          </a:xfrm>
          <a:prstGeom prst="rect">
            <a:avLst/>
          </a:prstGeom>
        </p:spPr>
        <p:txBody>
          <a:bodyPr vert="horz" lIns="91440" tIns="45720" rIns="91440" bIns="45720" rtlCol="0">
            <a:normAutofit/>
          </a:bodyPr>
          <a:lstStyle/>
          <a:p>
            <a:pPr lvl="0"/>
            <a:r>
              <a:rPr lang="en-US" dirty="0"/>
              <a:t>Sub title</a:t>
            </a:r>
          </a:p>
        </p:txBody>
      </p:sp>
    </p:spTree>
    <p:extLst>
      <p:ext uri="{BB962C8B-B14F-4D97-AF65-F5344CB8AC3E}">
        <p14:creationId xmlns:p14="http://schemas.microsoft.com/office/powerpoint/2010/main" val="3899497747"/>
      </p:ext>
    </p:extLst>
  </p:cSld>
  <p:clrMap bg1="lt1" tx1="dk1" bg2="lt2" tx2="dk2" accent1="accent1" accent2="accent2" accent3="accent3" accent4="accent4" accent5="accent5" accent6="accent6" hlink="hlink" folHlink="folHlink"/>
  <p:sldLayoutIdLst>
    <p:sldLayoutId id="2147483720" r:id="rId1"/>
    <p:sldLayoutId id="2147483660" r:id="rId2"/>
    <p:sldLayoutId id="2147483661" r:id="rId3"/>
    <p:sldLayoutId id="2147483662" r:id="rId4"/>
    <p:sldLayoutId id="2147483664" r:id="rId5"/>
    <p:sldLayoutId id="2147483665" r:id="rId6"/>
    <p:sldLayoutId id="2147483667" r:id="rId7"/>
    <p:sldLayoutId id="2147483668" r:id="rId8"/>
    <p:sldLayoutId id="2147483666" r:id="rId9"/>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1BF4E-DD55-358A-7627-CE72CB8B97CF}"/>
              </a:ext>
            </a:extLst>
          </p:cNvPr>
          <p:cNvSpPr>
            <a:spLocks noGrp="1"/>
          </p:cNvSpPr>
          <p:nvPr>
            <p:ph type="title"/>
          </p:nvPr>
        </p:nvSpPr>
        <p:spPr>
          <a:xfrm>
            <a:off x="838200" y="365125"/>
            <a:ext cx="3976396" cy="1325563"/>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a:extLst>
              <a:ext uri="{FF2B5EF4-FFF2-40B4-BE49-F238E27FC236}">
                <a16:creationId xmlns:a16="http://schemas.microsoft.com/office/drawing/2014/main" id="{A47EF90B-DE19-A9F2-44B7-47AEA93B848D}"/>
              </a:ext>
            </a:extLst>
          </p:cNvPr>
          <p:cNvSpPr>
            <a:spLocks noGrp="1"/>
          </p:cNvSpPr>
          <p:nvPr>
            <p:ph type="body" idx="1"/>
          </p:nvPr>
        </p:nvSpPr>
        <p:spPr>
          <a:xfrm>
            <a:off x="838200" y="1825625"/>
            <a:ext cx="6638731" cy="2254963"/>
          </a:xfrm>
          <a:prstGeom prst="rect">
            <a:avLst/>
          </a:prstGeom>
        </p:spPr>
        <p:txBody>
          <a:bodyPr vert="horz" lIns="91440" tIns="45720" rIns="91440" bIns="45720" rtlCol="0">
            <a:normAutofit/>
          </a:bodyPr>
          <a:lstStyle/>
          <a:p>
            <a:pPr lvl="0"/>
            <a:r>
              <a:rPr lang="en-US" dirty="0"/>
              <a:t>Sub title</a:t>
            </a:r>
          </a:p>
        </p:txBody>
      </p:sp>
    </p:spTree>
    <p:extLst>
      <p:ext uri="{BB962C8B-B14F-4D97-AF65-F5344CB8AC3E}">
        <p14:creationId xmlns:p14="http://schemas.microsoft.com/office/powerpoint/2010/main" val="1513644867"/>
      </p:ext>
    </p:extLst>
  </p:cSld>
  <p:clrMap bg1="lt1" tx1="dk1" bg2="lt2" tx2="dk2" accent1="accent1" accent2="accent2" accent3="accent3" accent4="accent4" accent5="accent5" accent6="accent6" hlink="hlink" folHlink="folHlink"/>
  <p:sldLayoutIdLst>
    <p:sldLayoutId id="2147483721"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1BF4E-DD55-358A-7627-CE72CB8B97CF}"/>
              </a:ext>
            </a:extLst>
          </p:cNvPr>
          <p:cNvSpPr>
            <a:spLocks noGrp="1"/>
          </p:cNvSpPr>
          <p:nvPr>
            <p:ph type="title"/>
          </p:nvPr>
        </p:nvSpPr>
        <p:spPr>
          <a:xfrm>
            <a:off x="838200" y="365125"/>
            <a:ext cx="3976396" cy="1325563"/>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a:extLst>
              <a:ext uri="{FF2B5EF4-FFF2-40B4-BE49-F238E27FC236}">
                <a16:creationId xmlns:a16="http://schemas.microsoft.com/office/drawing/2014/main" id="{A47EF90B-DE19-A9F2-44B7-47AEA93B848D}"/>
              </a:ext>
            </a:extLst>
          </p:cNvPr>
          <p:cNvSpPr>
            <a:spLocks noGrp="1"/>
          </p:cNvSpPr>
          <p:nvPr>
            <p:ph type="body" idx="1"/>
          </p:nvPr>
        </p:nvSpPr>
        <p:spPr>
          <a:xfrm>
            <a:off x="838200" y="1825625"/>
            <a:ext cx="6638731" cy="2254963"/>
          </a:xfrm>
          <a:prstGeom prst="rect">
            <a:avLst/>
          </a:prstGeom>
        </p:spPr>
        <p:txBody>
          <a:bodyPr vert="horz" lIns="91440" tIns="45720" rIns="91440" bIns="45720" rtlCol="0">
            <a:normAutofit/>
          </a:bodyPr>
          <a:lstStyle/>
          <a:p>
            <a:pPr lvl="0"/>
            <a:r>
              <a:rPr lang="en-US" dirty="0"/>
              <a:t>Sub title</a:t>
            </a:r>
          </a:p>
        </p:txBody>
      </p:sp>
    </p:spTree>
    <p:extLst>
      <p:ext uri="{BB962C8B-B14F-4D97-AF65-F5344CB8AC3E}">
        <p14:creationId xmlns:p14="http://schemas.microsoft.com/office/powerpoint/2010/main" val="2670094239"/>
      </p:ext>
    </p:extLst>
  </p:cSld>
  <p:clrMap bg1="lt1" tx1="dk1" bg2="lt2" tx2="dk2" accent1="accent1" accent2="accent2" accent3="accent3" accent4="accent4" accent5="accent5" accent6="accent6" hlink="hlink" folHlink="folHlink"/>
  <p:sldLayoutIdLst>
    <p:sldLayoutId id="2147483722" r:id="rId1"/>
    <p:sldLayoutId id="2147483680" r:id="rId2"/>
    <p:sldLayoutId id="2147483681" r:id="rId3"/>
    <p:sldLayoutId id="2147483682" r:id="rId4"/>
    <p:sldLayoutId id="2147483684" r:id="rId5"/>
    <p:sldLayoutId id="2147483685" r:id="rId6"/>
    <p:sldLayoutId id="2147483686" r:id="rId7"/>
    <p:sldLayoutId id="2147483687" r:id="rId8"/>
    <p:sldLayoutId id="2147483688" r:id="rId9"/>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1BF4E-DD55-358A-7627-CE72CB8B97CF}"/>
              </a:ext>
            </a:extLst>
          </p:cNvPr>
          <p:cNvSpPr>
            <a:spLocks noGrp="1"/>
          </p:cNvSpPr>
          <p:nvPr>
            <p:ph type="title"/>
          </p:nvPr>
        </p:nvSpPr>
        <p:spPr>
          <a:xfrm>
            <a:off x="838200" y="365125"/>
            <a:ext cx="3976396" cy="1325563"/>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a:extLst>
              <a:ext uri="{FF2B5EF4-FFF2-40B4-BE49-F238E27FC236}">
                <a16:creationId xmlns:a16="http://schemas.microsoft.com/office/drawing/2014/main" id="{A47EF90B-DE19-A9F2-44B7-47AEA93B848D}"/>
              </a:ext>
            </a:extLst>
          </p:cNvPr>
          <p:cNvSpPr>
            <a:spLocks noGrp="1"/>
          </p:cNvSpPr>
          <p:nvPr>
            <p:ph type="body" idx="1"/>
          </p:nvPr>
        </p:nvSpPr>
        <p:spPr>
          <a:xfrm>
            <a:off x="838200" y="1825625"/>
            <a:ext cx="6638731" cy="2254963"/>
          </a:xfrm>
          <a:prstGeom prst="rect">
            <a:avLst/>
          </a:prstGeom>
        </p:spPr>
        <p:txBody>
          <a:bodyPr vert="horz" lIns="91440" tIns="45720" rIns="91440" bIns="45720" rtlCol="0">
            <a:normAutofit/>
          </a:bodyPr>
          <a:lstStyle/>
          <a:p>
            <a:pPr lvl="0"/>
            <a:r>
              <a:rPr lang="en-US" dirty="0"/>
              <a:t>Sub title</a:t>
            </a:r>
          </a:p>
        </p:txBody>
      </p:sp>
    </p:spTree>
    <p:extLst>
      <p:ext uri="{BB962C8B-B14F-4D97-AF65-F5344CB8AC3E}">
        <p14:creationId xmlns:p14="http://schemas.microsoft.com/office/powerpoint/2010/main" val="4171495889"/>
      </p:ext>
    </p:extLst>
  </p:cSld>
  <p:clrMap bg1="lt1" tx1="dk1" bg2="lt2" tx2="dk2" accent1="accent1" accent2="accent2" accent3="accent3" accent4="accent4" accent5="accent5" accent6="accent6" hlink="hlink" folHlink="folHlink"/>
  <p:sldLayoutIdLst>
    <p:sldLayoutId id="2147483723" r:id="rId1"/>
    <p:sldLayoutId id="2147483690" r:id="rId2"/>
    <p:sldLayoutId id="2147483691" r:id="rId3"/>
    <p:sldLayoutId id="2147483692" r:id="rId4"/>
    <p:sldLayoutId id="2147483694" r:id="rId5"/>
    <p:sldLayoutId id="2147483695" r:id="rId6"/>
    <p:sldLayoutId id="2147483696" r:id="rId7"/>
    <p:sldLayoutId id="2147483697" r:id="rId8"/>
    <p:sldLayoutId id="2147483698" r:id="rId9"/>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eycpd.buckinghamshire.gov.uk/book/add/p/61" TargetMode="External"/><Relationship Id="rId3" Type="http://schemas.microsoft.com/office/2007/relationships/media" Target="../media/media4.m4a"/><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4.m4a"/><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hyperlink" Target="https://consult.education.gov.uk/independent-education-and-school-safeguarding-division/keeping-children-safe-in-education-2026-revision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hyperlink" Target="https://chathealth.nhs.uk/start-a-chat/h/BucksSchoolNurses/"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buckinghamshire.gov.uk/campaign/unmasking-parenthood/" TargetMode="External"/><Relationship Id="rId5" Type="http://schemas.openxmlformats.org/officeDocument/2006/relationships/hyperlink" Target="https://healthforunder5s.co.uk/"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gov.uk/government/publications/disclosure-application-process-for-volunteers/disclosure-application-process-for-volunteers" TargetMode="External"/><Relationship Id="rId5" Type="http://schemas.openxmlformats.org/officeDocument/2006/relationships/hyperlink" Target="https://assets.publishing.service.gov.uk/media/6986066acfe7ccf77efbc75b/After-school_clubs__community_activities__and_tuition_-_Safeguarding_guidance_for_providers.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FBD20D-C393-2494-A47A-9F90D566AC28}"/>
              </a:ext>
            </a:extLst>
          </p:cNvPr>
          <p:cNvSpPr txBox="1">
            <a:spLocks/>
          </p:cNvSpPr>
          <p:nvPr/>
        </p:nvSpPr>
        <p:spPr>
          <a:xfrm>
            <a:off x="441389" y="4117337"/>
            <a:ext cx="5943704" cy="71343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en-US" dirty="0"/>
              <a:t>Safeguarding Updates</a:t>
            </a:r>
            <a:endParaRPr lang="en-GB" dirty="0"/>
          </a:p>
        </p:txBody>
      </p:sp>
      <p:sp>
        <p:nvSpPr>
          <p:cNvPr id="5" name="Title 1">
            <a:extLst>
              <a:ext uri="{FF2B5EF4-FFF2-40B4-BE49-F238E27FC236}">
                <a16:creationId xmlns:a16="http://schemas.microsoft.com/office/drawing/2014/main" id="{A3E38F18-7F5B-7EC1-CD51-99E124911CC4}"/>
              </a:ext>
            </a:extLst>
          </p:cNvPr>
          <p:cNvSpPr txBox="1">
            <a:spLocks/>
          </p:cNvSpPr>
          <p:nvPr/>
        </p:nvSpPr>
        <p:spPr>
          <a:xfrm>
            <a:off x="441389" y="4830772"/>
            <a:ext cx="5943704" cy="71343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Calibri" panose="020F0502020204030204" pitchFamily="34" charset="0"/>
                <a:ea typeface="+mj-ea"/>
                <a:cs typeface="Calibri" panose="020F0502020204030204" pitchFamily="34" charset="0"/>
              </a:defRPr>
            </a:lvl1pPr>
          </a:lstStyle>
          <a:p>
            <a:r>
              <a:rPr lang="en-US" sz="2800" b="0" dirty="0"/>
              <a:t>Spring Term 2026</a:t>
            </a:r>
            <a:endParaRPr lang="en-GB" sz="2800" b="0" dirty="0"/>
          </a:p>
        </p:txBody>
      </p:sp>
      <p:pic>
        <p:nvPicPr>
          <p:cNvPr id="20" name="Audio 19">
            <a:hlinkClick r:id="" action="ppaction://media"/>
            <a:extLst>
              <a:ext uri="{FF2B5EF4-FFF2-40B4-BE49-F238E27FC236}">
                <a16:creationId xmlns:a16="http://schemas.microsoft.com/office/drawing/2014/main" id="{A7CC67B3-BDF4-39CC-3E68-2FB79E543C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7801856"/>
      </p:ext>
    </p:extLst>
  </p:cSld>
  <p:clrMapOvr>
    <a:masterClrMapping/>
  </p:clrMapOvr>
  <mc:AlternateContent xmlns:mc="http://schemas.openxmlformats.org/markup-compatibility/2006" xmlns:p14="http://schemas.microsoft.com/office/powerpoint/2010/main">
    <mc:Choice Requires="p14">
      <p:transition spd="slow" p14:dur="2000" advTm="27552"/>
    </mc:Choice>
    <mc:Fallback xmlns="">
      <p:transition spd="slow" advTm="27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5D996-2F2A-AAB2-B66F-3281706E350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965D4B0-D52D-E0ED-B35F-5A8B16E0F202}"/>
              </a:ext>
            </a:extLst>
          </p:cNvPr>
          <p:cNvPicPr>
            <a:picLocks noChangeAspect="1"/>
          </p:cNvPicPr>
          <p:nvPr/>
        </p:nvPicPr>
        <p:blipFill>
          <a:blip r:embed="rId5"/>
          <a:stretch>
            <a:fillRect/>
          </a:stretch>
        </p:blipFill>
        <p:spPr>
          <a:xfrm>
            <a:off x="5128260" y="0"/>
            <a:ext cx="6858000" cy="6858000"/>
          </a:xfrm>
          <a:prstGeom prst="rect">
            <a:avLst/>
          </a:prstGeom>
          <a:noFill/>
        </p:spPr>
      </p:pic>
      <p:sp>
        <p:nvSpPr>
          <p:cNvPr id="2" name="Title 1">
            <a:extLst>
              <a:ext uri="{FF2B5EF4-FFF2-40B4-BE49-F238E27FC236}">
                <a16:creationId xmlns:a16="http://schemas.microsoft.com/office/drawing/2014/main" id="{93A995D7-7288-C1DB-C4D2-8C20533D26C8}"/>
              </a:ext>
            </a:extLst>
          </p:cNvPr>
          <p:cNvSpPr>
            <a:spLocks noGrp="1"/>
          </p:cNvSpPr>
          <p:nvPr>
            <p:ph type="ctrTitle"/>
          </p:nvPr>
        </p:nvSpPr>
        <p:spPr>
          <a:xfrm>
            <a:off x="519695" y="3288294"/>
            <a:ext cx="4133948" cy="1655763"/>
          </a:xfrm>
        </p:spPr>
        <p:txBody>
          <a:bodyPr>
            <a:normAutofit/>
          </a:bodyPr>
          <a:lstStyle/>
          <a:p>
            <a:r>
              <a:rPr lang="en-GB" sz="3700"/>
              <a:t>Please take a few minutes to feedback</a:t>
            </a:r>
          </a:p>
        </p:txBody>
      </p:sp>
      <p:sp>
        <p:nvSpPr>
          <p:cNvPr id="4" name="Content Placeholder 2">
            <a:extLst>
              <a:ext uri="{FF2B5EF4-FFF2-40B4-BE49-F238E27FC236}">
                <a16:creationId xmlns:a16="http://schemas.microsoft.com/office/drawing/2014/main" id="{D8FF7DE1-CC42-B516-52E6-99A33908DB3A}"/>
              </a:ext>
            </a:extLst>
          </p:cNvPr>
          <p:cNvSpPr txBox="1">
            <a:spLocks/>
          </p:cNvSpPr>
          <p:nvPr/>
        </p:nvSpPr>
        <p:spPr>
          <a:xfrm>
            <a:off x="7400925" y="2136774"/>
            <a:ext cx="4438650" cy="30892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pic>
        <p:nvPicPr>
          <p:cNvPr id="25" name="Audio 24">
            <a:hlinkClick r:id="" action="ppaction://media"/>
            <a:extLst>
              <a:ext uri="{FF2B5EF4-FFF2-40B4-BE49-F238E27FC236}">
                <a16:creationId xmlns:a16="http://schemas.microsoft.com/office/drawing/2014/main" id="{EA880C41-0CDD-E0E3-447D-7BAFE6CF2A2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6687"/>
      </p:ext>
    </p:extLst>
  </p:cSld>
  <p:clrMapOvr>
    <a:masterClrMapping/>
  </p:clrMapOvr>
  <mc:AlternateContent xmlns:mc="http://schemas.openxmlformats.org/markup-compatibility/2006" xmlns:p14="http://schemas.microsoft.com/office/powerpoint/2010/main">
    <mc:Choice Requires="p14">
      <p:transition spd="slow" p14:dur="2000" advTm="7950"/>
    </mc:Choice>
    <mc:Fallback xmlns="">
      <p:transition spd="slow" advTm="7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AB84-93B7-150A-0C0E-9E82D32F5D9E}"/>
              </a:ext>
            </a:extLst>
          </p:cNvPr>
          <p:cNvSpPr>
            <a:spLocks noGrp="1"/>
          </p:cNvSpPr>
          <p:nvPr>
            <p:ph type="title"/>
          </p:nvPr>
        </p:nvSpPr>
        <p:spPr/>
        <p:txBody>
          <a:bodyPr/>
          <a:lstStyle/>
          <a:p>
            <a:r>
              <a:rPr lang="en-GB" dirty="0"/>
              <a:t>Current Trends</a:t>
            </a:r>
          </a:p>
        </p:txBody>
      </p:sp>
      <p:sp>
        <p:nvSpPr>
          <p:cNvPr id="3" name="Content Placeholder 2">
            <a:extLst>
              <a:ext uri="{FF2B5EF4-FFF2-40B4-BE49-F238E27FC236}">
                <a16:creationId xmlns:a16="http://schemas.microsoft.com/office/drawing/2014/main" id="{1133C977-35BD-4332-86C8-04ECA8581B28}"/>
              </a:ext>
            </a:extLst>
          </p:cNvPr>
          <p:cNvSpPr>
            <a:spLocks noGrp="1"/>
          </p:cNvSpPr>
          <p:nvPr>
            <p:ph idx="1"/>
          </p:nvPr>
        </p:nvSpPr>
        <p:spPr>
          <a:xfrm>
            <a:off x="876685" y="1617807"/>
            <a:ext cx="10435046" cy="2254963"/>
          </a:xfrm>
        </p:spPr>
        <p:txBody>
          <a:bodyPr lIns="91440" tIns="45720" rIns="91440" bIns="45720" anchor="t"/>
          <a:lstStyle/>
          <a:p>
            <a:pPr algn="ctr"/>
            <a:r>
              <a:rPr lang="en-GB" sz="2400" dirty="0">
                <a:solidFill>
                  <a:srgbClr val="000000"/>
                </a:solidFill>
                <a:highlight>
                  <a:srgbClr val="FFFFFF"/>
                </a:highlight>
                <a:latin typeface="Calibri"/>
                <a:ea typeface="Calibri"/>
                <a:cs typeface="Calibri"/>
              </a:rPr>
              <a:t>Autumn 2025 (1</a:t>
            </a:r>
            <a:r>
              <a:rPr lang="en-GB" sz="2400" baseline="30000" dirty="0">
                <a:solidFill>
                  <a:srgbClr val="000000"/>
                </a:solidFill>
                <a:highlight>
                  <a:srgbClr val="FFFFFF"/>
                </a:highlight>
                <a:latin typeface="Calibri"/>
                <a:ea typeface="Calibri"/>
                <a:cs typeface="Calibri"/>
              </a:rPr>
              <a:t>st</a:t>
            </a:r>
            <a:r>
              <a:rPr lang="en-GB" sz="2400" dirty="0">
                <a:solidFill>
                  <a:srgbClr val="000000"/>
                </a:solidFill>
                <a:highlight>
                  <a:srgbClr val="FFFFFF"/>
                </a:highlight>
                <a:latin typeface="Calibri"/>
                <a:ea typeface="Calibri"/>
                <a:cs typeface="Calibri"/>
              </a:rPr>
              <a:t> September – 31st December)</a:t>
            </a:r>
            <a:endParaRPr lang="en-US" sz="2400">
              <a:ea typeface="Calibri"/>
            </a:endParaRPr>
          </a:p>
          <a:p>
            <a:endParaRPr lang="en-GB" sz="1200" dirty="0">
              <a:solidFill>
                <a:srgbClr val="000000"/>
              </a:solidFill>
              <a:highlight>
                <a:srgbClr val="FFFFFF"/>
              </a:highlight>
              <a:ea typeface="Calibri"/>
            </a:endParaRPr>
          </a:p>
        </p:txBody>
      </p:sp>
      <p:graphicFrame>
        <p:nvGraphicFramePr>
          <p:cNvPr id="5" name="Table 4">
            <a:extLst>
              <a:ext uri="{FF2B5EF4-FFF2-40B4-BE49-F238E27FC236}">
                <a16:creationId xmlns:a16="http://schemas.microsoft.com/office/drawing/2014/main" id="{9B53F047-F75B-3469-724F-BD18471504A1}"/>
              </a:ext>
            </a:extLst>
          </p:cNvPr>
          <p:cNvGraphicFramePr>
            <a:graphicFrameLocks noGrp="1"/>
          </p:cNvGraphicFramePr>
          <p:nvPr>
            <p:extLst>
              <p:ext uri="{D42A27DB-BD31-4B8C-83A1-F6EECF244321}">
                <p14:modId xmlns:p14="http://schemas.microsoft.com/office/powerpoint/2010/main" val="4050652322"/>
              </p:ext>
            </p:extLst>
          </p:nvPr>
        </p:nvGraphicFramePr>
        <p:xfrm>
          <a:off x="2547696" y="2247515"/>
          <a:ext cx="7099378" cy="3665466"/>
        </p:xfrm>
        <a:graphic>
          <a:graphicData uri="http://schemas.openxmlformats.org/drawingml/2006/table">
            <a:tbl>
              <a:tblPr bandRow="1">
                <a:tableStyleId>{5C22544A-7EE6-4342-B048-85BDC9FD1C3A}</a:tableStyleId>
              </a:tblPr>
              <a:tblGrid>
                <a:gridCol w="951727">
                  <a:extLst>
                    <a:ext uri="{9D8B030D-6E8A-4147-A177-3AD203B41FA5}">
                      <a16:colId xmlns:a16="http://schemas.microsoft.com/office/drawing/2014/main" val="2879654896"/>
                    </a:ext>
                  </a:extLst>
                </a:gridCol>
                <a:gridCol w="3781192">
                  <a:extLst>
                    <a:ext uri="{9D8B030D-6E8A-4147-A177-3AD203B41FA5}">
                      <a16:colId xmlns:a16="http://schemas.microsoft.com/office/drawing/2014/main" val="1874323447"/>
                    </a:ext>
                  </a:extLst>
                </a:gridCol>
                <a:gridCol w="2366459">
                  <a:extLst>
                    <a:ext uri="{9D8B030D-6E8A-4147-A177-3AD203B41FA5}">
                      <a16:colId xmlns:a16="http://schemas.microsoft.com/office/drawing/2014/main" val="1400502357"/>
                    </a:ext>
                  </a:extLst>
                </a:gridCol>
              </a:tblGrid>
              <a:tr h="690204">
                <a:tc>
                  <a:txBody>
                    <a:bodyPr/>
                    <a:lstStyle/>
                    <a:p>
                      <a:pPr algn="l" rtl="0" fontAlgn="base">
                        <a:lnSpc>
                          <a:spcPts val="1500"/>
                        </a:lnSpc>
                        <a:buNone/>
                      </a:pPr>
                      <a:endParaRPr lang="en-GB" sz="1200" b="0" i="0" dirty="0">
                        <a:effectLst/>
                        <a:latin typeface="Calibri"/>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500"/>
                        </a:lnSpc>
                        <a:buNone/>
                      </a:pPr>
                      <a:r>
                        <a:rPr lang="en-GB" sz="2400" b="0" i="0" dirty="0">
                          <a:effectLst/>
                          <a:latin typeface="Calibri"/>
                        </a:rPr>
                        <a:t>Type of risk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500"/>
                        </a:lnSpc>
                        <a:buNone/>
                      </a:pPr>
                      <a:r>
                        <a:rPr lang="en-GB" sz="2400" b="0" i="0" dirty="0">
                          <a:effectLst/>
                          <a:latin typeface="Calibri"/>
                        </a:rPr>
                        <a:t>Number of referrals received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9232953"/>
                  </a:ext>
                </a:extLst>
              </a:tr>
              <a:tr h="777320">
                <a:tc>
                  <a:txBody>
                    <a:bodyPr/>
                    <a:lstStyle/>
                    <a:p>
                      <a:pPr algn="ctr" rtl="0" fontAlgn="base">
                        <a:lnSpc>
                          <a:spcPts val="1725"/>
                        </a:lnSpc>
                        <a:buNone/>
                      </a:pPr>
                      <a:r>
                        <a:rPr lang="en-GB" sz="2400" b="0" i="0" dirty="0">
                          <a:effectLst/>
                          <a:latin typeface="Calibri"/>
                        </a:rPr>
                        <a:t>1 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725"/>
                        </a:lnSpc>
                        <a:buNone/>
                      </a:pPr>
                      <a:r>
                        <a:rPr lang="en-GB" sz="2400" b="0" i="0" dirty="0">
                          <a:effectLst/>
                          <a:latin typeface="Calibri"/>
                        </a:rPr>
                        <a:t>Domestic Violence </a:t>
                      </a:r>
                    </a:p>
                    <a:p>
                      <a:pPr algn="ctr" rtl="0" fontAlgn="base">
                        <a:lnSpc>
                          <a:spcPts val="1725"/>
                        </a:lnSpc>
                        <a:buNone/>
                      </a:pPr>
                      <a:endParaRPr lang="en-GB" sz="2400" b="0" i="0" dirty="0">
                        <a:effectLst/>
                        <a:latin typeface="Calibri"/>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725"/>
                        </a:lnSpc>
                        <a:buNone/>
                      </a:pPr>
                      <a:r>
                        <a:rPr lang="en-GB" sz="2400" b="0" i="0" dirty="0">
                          <a:effectLst/>
                          <a:latin typeface="Calibri"/>
                        </a:rPr>
                        <a:t>13 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2305296"/>
                  </a:ext>
                </a:extLst>
              </a:tr>
              <a:tr h="777320">
                <a:tc>
                  <a:txBody>
                    <a:bodyPr/>
                    <a:lstStyle/>
                    <a:p>
                      <a:pPr algn="ctr" rtl="0" fontAlgn="base">
                        <a:lnSpc>
                          <a:spcPts val="1725"/>
                        </a:lnSpc>
                        <a:buNone/>
                      </a:pPr>
                      <a:r>
                        <a:rPr lang="en-GB" sz="2400" b="0" i="0" dirty="0">
                          <a:effectLst/>
                          <a:latin typeface="Calibri"/>
                        </a:rPr>
                        <a:t>2 </a:t>
                      </a:r>
                    </a:p>
                    <a:p>
                      <a:pPr algn="ctr" rtl="0" fontAlgn="base">
                        <a:lnSpc>
                          <a:spcPts val="1725"/>
                        </a:lnSpc>
                        <a:buNone/>
                      </a:pPr>
                      <a:endParaRPr lang="en-GB" sz="2400" b="0" i="0" dirty="0">
                        <a:effectLst/>
                        <a:latin typeface="Calibri"/>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725"/>
                        </a:lnSpc>
                        <a:buNone/>
                      </a:pPr>
                      <a:r>
                        <a:rPr lang="en-GB" sz="2400" b="0" i="0" dirty="0">
                          <a:effectLst/>
                          <a:latin typeface="Calibri"/>
                        </a:rPr>
                        <a:t>Domestic Abuse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725"/>
                        </a:lnSpc>
                        <a:buNone/>
                      </a:pPr>
                      <a:r>
                        <a:rPr lang="en-GB" sz="2400" b="0" i="0" dirty="0">
                          <a:effectLst/>
                          <a:latin typeface="Calibri"/>
                        </a:rPr>
                        <a:t>12 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4682438"/>
                  </a:ext>
                </a:extLst>
              </a:tr>
              <a:tr h="1420622">
                <a:tc>
                  <a:txBody>
                    <a:bodyPr/>
                    <a:lstStyle/>
                    <a:p>
                      <a:pPr algn="ctr" rtl="0" fontAlgn="base">
                        <a:lnSpc>
                          <a:spcPts val="1725"/>
                        </a:lnSpc>
                        <a:buNone/>
                      </a:pPr>
                      <a:r>
                        <a:rPr lang="en-GB" sz="2400" b="0" i="0" dirty="0">
                          <a:effectLst/>
                          <a:latin typeface="Calibri"/>
                        </a:rPr>
                        <a:t>3 </a:t>
                      </a:r>
                    </a:p>
                    <a:p>
                      <a:pPr algn="ctr" rtl="0" fontAlgn="base">
                        <a:lnSpc>
                          <a:spcPts val="1725"/>
                        </a:lnSpc>
                        <a:buNone/>
                      </a:pPr>
                      <a:r>
                        <a:rPr lang="en-GB" sz="2400" b="0" i="0" dirty="0">
                          <a:effectLst/>
                          <a:latin typeface="Calibri"/>
                        </a:rPr>
                        <a:t>= </a:t>
                      </a:r>
                    </a:p>
                    <a:p>
                      <a:pPr algn="ctr" rtl="0" fontAlgn="base">
                        <a:lnSpc>
                          <a:spcPts val="1725"/>
                        </a:lnSpc>
                        <a:buNone/>
                      </a:pPr>
                      <a:r>
                        <a:rPr lang="en-GB" sz="2400" b="0" i="0" dirty="0">
                          <a:effectLst/>
                          <a:latin typeface="Calibri"/>
                        </a:rPr>
                        <a:t>= </a:t>
                      </a:r>
                    </a:p>
                    <a:p>
                      <a:pPr algn="ctr" rtl="0" fontAlgn="base">
                        <a:lnSpc>
                          <a:spcPts val="1725"/>
                        </a:lnSpc>
                        <a:buNone/>
                      </a:pPr>
                      <a:endParaRPr lang="en-GB" sz="2400" b="0" i="0" dirty="0">
                        <a:effectLst/>
                        <a:latin typeface="Calibri"/>
                      </a:endParaRP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725"/>
                        </a:lnSpc>
                        <a:buNone/>
                      </a:pPr>
                      <a:r>
                        <a:rPr lang="en-GB" sz="2400" b="0" i="0" dirty="0">
                          <a:effectLst/>
                          <a:latin typeface="Calibri"/>
                        </a:rPr>
                        <a:t>Physical Abuse </a:t>
                      </a:r>
                    </a:p>
                    <a:p>
                      <a:pPr algn="ctr" rtl="0" fontAlgn="base">
                        <a:lnSpc>
                          <a:spcPts val="1725"/>
                        </a:lnSpc>
                        <a:buNone/>
                      </a:pPr>
                      <a:r>
                        <a:rPr lang="en-GB" sz="2400" b="0" i="0" dirty="0">
                          <a:effectLst/>
                          <a:latin typeface="Calibri"/>
                        </a:rPr>
                        <a:t>Unexplained Injuries </a:t>
                      </a:r>
                    </a:p>
                    <a:p>
                      <a:pPr algn="ctr" rtl="0" fontAlgn="base">
                        <a:lnSpc>
                          <a:spcPts val="1725"/>
                        </a:lnSpc>
                        <a:buNone/>
                      </a:pPr>
                      <a:r>
                        <a:rPr lang="en-GB" sz="2400" b="0" i="0" dirty="0">
                          <a:effectLst/>
                          <a:latin typeface="Calibri"/>
                        </a:rPr>
                        <a:t>Parent Criminal Activity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lnSpc>
                          <a:spcPts val="1725"/>
                        </a:lnSpc>
                        <a:buNone/>
                      </a:pPr>
                      <a:r>
                        <a:rPr lang="en-GB" sz="2400" b="0" i="0" dirty="0">
                          <a:effectLst/>
                          <a:latin typeface="Calibri"/>
                        </a:rPr>
                        <a:t>6 </a:t>
                      </a:r>
                    </a:p>
                    <a:p>
                      <a:pPr algn="ctr" rtl="0" fontAlgn="base">
                        <a:lnSpc>
                          <a:spcPts val="1725"/>
                        </a:lnSpc>
                        <a:buNone/>
                      </a:pPr>
                      <a:r>
                        <a:rPr lang="en-GB" sz="2400" b="0" i="0" dirty="0">
                          <a:effectLst/>
                          <a:latin typeface="Calibri"/>
                        </a:rPr>
                        <a:t>6 </a:t>
                      </a:r>
                    </a:p>
                    <a:p>
                      <a:pPr algn="ctr" rtl="0" fontAlgn="base">
                        <a:lnSpc>
                          <a:spcPts val="1725"/>
                        </a:lnSpc>
                        <a:buNone/>
                      </a:pPr>
                      <a:r>
                        <a:rPr lang="en-GB" sz="2400" b="0" i="0" dirty="0">
                          <a:effectLst/>
                          <a:latin typeface="Calibri"/>
                        </a:rPr>
                        <a:t>6 </a:t>
                      </a:r>
                    </a:p>
                  </a:txBody>
                  <a:tcPr marL="66675" marR="666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1105039"/>
                  </a:ext>
                </a:extLst>
              </a:tr>
            </a:tbl>
          </a:graphicData>
        </a:graphic>
      </p:graphicFrame>
      <p:pic>
        <p:nvPicPr>
          <p:cNvPr id="45" name="Audio 44">
            <a:hlinkClick r:id="" action="ppaction://media"/>
            <a:extLst>
              <a:ext uri="{FF2B5EF4-FFF2-40B4-BE49-F238E27FC236}">
                <a16:creationId xmlns:a16="http://schemas.microsoft.com/office/drawing/2014/main" id="{E7CECD5E-20B3-5254-B9F1-8C2403AB82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3487688"/>
      </p:ext>
    </p:extLst>
  </p:cSld>
  <p:clrMapOvr>
    <a:masterClrMapping/>
  </p:clrMapOvr>
  <mc:AlternateContent xmlns:mc="http://schemas.openxmlformats.org/markup-compatibility/2006" xmlns:p14="http://schemas.microsoft.com/office/powerpoint/2010/main">
    <mc:Choice Requires="p14">
      <p:transition spd="slow" p14:dur="2000" advTm="46531"/>
    </mc:Choice>
    <mc:Fallback xmlns="">
      <p:transition spd="slow" advTm="46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6A7D-8FF8-3475-AD91-FC3C7DC299AE}"/>
              </a:ext>
            </a:extLst>
          </p:cNvPr>
          <p:cNvSpPr>
            <a:spLocks noGrp="1"/>
          </p:cNvSpPr>
          <p:nvPr>
            <p:ph type="title"/>
          </p:nvPr>
        </p:nvSpPr>
        <p:spPr/>
        <p:txBody>
          <a:bodyPr/>
          <a:lstStyle/>
          <a:p>
            <a:r>
              <a:rPr lang="en-GB" dirty="0"/>
              <a:t>Spotlight on Safer Recruitment</a:t>
            </a:r>
          </a:p>
        </p:txBody>
      </p:sp>
      <p:pic>
        <p:nvPicPr>
          <p:cNvPr id="6" name="Recorded Sound">
            <a:hlinkClick r:id="" action="ppaction://media"/>
            <a:extLst>
              <a:ext uri="{FF2B5EF4-FFF2-40B4-BE49-F238E27FC236}">
                <a16:creationId xmlns:a16="http://schemas.microsoft.com/office/drawing/2014/main" id="{23E634DB-2CC7-41D2-14E5-BDFB40BC2B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15569" y="351586"/>
            <a:ext cx="523882" cy="406400"/>
          </a:xfrm>
          <a:prstGeom prst="rect">
            <a:avLst/>
          </a:prstGeom>
        </p:spPr>
      </p:pic>
      <p:grpSp>
        <p:nvGrpSpPr>
          <p:cNvPr id="3" name="Group 2">
            <a:extLst>
              <a:ext uri="{FF2B5EF4-FFF2-40B4-BE49-F238E27FC236}">
                <a16:creationId xmlns:a16="http://schemas.microsoft.com/office/drawing/2014/main" id="{134C4D80-9B14-1219-5E31-65E16B02368B}"/>
              </a:ext>
            </a:extLst>
          </p:cNvPr>
          <p:cNvGrpSpPr/>
          <p:nvPr/>
        </p:nvGrpSpPr>
        <p:grpSpPr>
          <a:xfrm>
            <a:off x="838198" y="1384956"/>
            <a:ext cx="9886952" cy="3253720"/>
            <a:chOff x="838199" y="1660044"/>
            <a:chExt cx="10182224" cy="3472795"/>
          </a:xfrm>
        </p:grpSpPr>
        <p:sp>
          <p:nvSpPr>
            <p:cNvPr id="5" name="Rectangle: Rounded Corners 4">
              <a:extLst>
                <a:ext uri="{FF2B5EF4-FFF2-40B4-BE49-F238E27FC236}">
                  <a16:creationId xmlns:a16="http://schemas.microsoft.com/office/drawing/2014/main" id="{CE73CC33-A9F1-C08F-B259-EC5C8B64C371}"/>
                </a:ext>
              </a:extLst>
            </p:cNvPr>
            <p:cNvSpPr/>
            <p:nvPr/>
          </p:nvSpPr>
          <p:spPr>
            <a:xfrm>
              <a:off x="838199" y="3446471"/>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References should be provided, for previous employees, upon request in a timely manner</a:t>
              </a:r>
            </a:p>
          </p:txBody>
        </p:sp>
        <p:sp>
          <p:nvSpPr>
            <p:cNvPr id="9" name="Rectangle: Rounded Corners 8">
              <a:extLst>
                <a:ext uri="{FF2B5EF4-FFF2-40B4-BE49-F238E27FC236}">
                  <a16:creationId xmlns:a16="http://schemas.microsoft.com/office/drawing/2014/main" id="{FEE4EDD5-3A87-DB77-2C82-0BFC903ADAD1}"/>
                </a:ext>
              </a:extLst>
            </p:cNvPr>
            <p:cNvSpPr/>
            <p:nvPr/>
          </p:nvSpPr>
          <p:spPr>
            <a:xfrm>
              <a:off x="838199" y="1660044"/>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References must be obtained before employment commences</a:t>
              </a:r>
            </a:p>
          </p:txBody>
        </p:sp>
        <p:sp>
          <p:nvSpPr>
            <p:cNvPr id="12" name="Rectangle: Rounded Corners 11">
              <a:extLst>
                <a:ext uri="{FF2B5EF4-FFF2-40B4-BE49-F238E27FC236}">
                  <a16:creationId xmlns:a16="http://schemas.microsoft.com/office/drawing/2014/main" id="{5A18D3CA-3E86-DBC6-A435-39DE0DB2DBD3}"/>
                </a:ext>
              </a:extLst>
            </p:cNvPr>
            <p:cNvSpPr/>
            <p:nvPr/>
          </p:nvSpPr>
          <p:spPr>
            <a:xfrm>
              <a:off x="3438521" y="1660044"/>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Don’t accept applicant‑provided, character‑only, or open “To whom it may concern” references</a:t>
              </a:r>
            </a:p>
          </p:txBody>
        </p:sp>
        <p:sp>
          <p:nvSpPr>
            <p:cNvPr id="14" name="Rectangle: Rounded Corners 13">
              <a:extLst>
                <a:ext uri="{FF2B5EF4-FFF2-40B4-BE49-F238E27FC236}">
                  <a16:creationId xmlns:a16="http://schemas.microsoft.com/office/drawing/2014/main" id="{B983979A-D025-6E5F-DFF2-47C921A02712}"/>
                </a:ext>
              </a:extLst>
            </p:cNvPr>
            <p:cNvSpPr/>
            <p:nvPr/>
          </p:nvSpPr>
          <p:spPr>
            <a:xfrm>
              <a:off x="3438521" y="3446471"/>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Applies to staff, students, volunteers, family</a:t>
              </a:r>
            </a:p>
          </p:txBody>
        </p:sp>
        <p:sp>
          <p:nvSpPr>
            <p:cNvPr id="15" name="Rectangle: Rounded Corners 14">
              <a:extLst>
                <a:ext uri="{FF2B5EF4-FFF2-40B4-BE49-F238E27FC236}">
                  <a16:creationId xmlns:a16="http://schemas.microsoft.com/office/drawing/2014/main" id="{E89BEDA5-3647-0BBD-A0CD-196691BFAC36}"/>
                </a:ext>
              </a:extLst>
            </p:cNvPr>
            <p:cNvSpPr/>
            <p:nvPr/>
          </p:nvSpPr>
          <p:spPr>
            <a:xfrm>
              <a:off x="6038843" y="1662738"/>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Must come from current employer/</a:t>
              </a:r>
            </a:p>
            <a:p>
              <a:pPr algn="ctr"/>
              <a:r>
                <a:rPr lang="en-GB" sz="1600" dirty="0">
                  <a:latin typeface="Calibri" panose="020F0502020204030204" pitchFamily="34" charset="0"/>
                  <a:ea typeface="Calibri" panose="020F0502020204030204" pitchFamily="34" charset="0"/>
                  <a:cs typeface="Calibri" panose="020F0502020204030204" pitchFamily="34" charset="0"/>
                </a:rPr>
                <a:t>training/education; signed by senior person; verify source</a:t>
              </a:r>
            </a:p>
          </p:txBody>
        </p:sp>
        <p:sp>
          <p:nvSpPr>
            <p:cNvPr id="16" name="Rectangle: Rounded Corners 15">
              <a:extLst>
                <a:ext uri="{FF2B5EF4-FFF2-40B4-BE49-F238E27FC236}">
                  <a16:creationId xmlns:a16="http://schemas.microsoft.com/office/drawing/2014/main" id="{EA826E6C-BF1C-2942-822C-AB55DE9050E9}"/>
                </a:ext>
              </a:extLst>
            </p:cNvPr>
            <p:cNvSpPr/>
            <p:nvPr/>
          </p:nvSpPr>
          <p:spPr>
            <a:xfrm>
              <a:off x="6038843" y="3446471"/>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For students/gaps, use training/education refs; if no children’s work history, record reason &amp; gain character refs</a:t>
              </a:r>
            </a:p>
          </p:txBody>
        </p:sp>
        <p:sp>
          <p:nvSpPr>
            <p:cNvPr id="17" name="Rectangle: Rounded Corners 16">
              <a:extLst>
                <a:ext uri="{FF2B5EF4-FFF2-40B4-BE49-F238E27FC236}">
                  <a16:creationId xmlns:a16="http://schemas.microsoft.com/office/drawing/2014/main" id="{E3D64E30-4E50-CCF2-A4F9-F0567E6C0831}"/>
                </a:ext>
              </a:extLst>
            </p:cNvPr>
            <p:cNvSpPr/>
            <p:nvPr/>
          </p:nvSpPr>
          <p:spPr>
            <a:xfrm>
              <a:off x="8639165" y="1660044"/>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Check &amp; clarify vague info, cross‑check dates, confirm reason for leaving</a:t>
              </a:r>
            </a:p>
          </p:txBody>
        </p:sp>
        <p:sp>
          <p:nvSpPr>
            <p:cNvPr id="19" name="Rectangle: Rounded Corners 18">
              <a:extLst>
                <a:ext uri="{FF2B5EF4-FFF2-40B4-BE49-F238E27FC236}">
                  <a16:creationId xmlns:a16="http://schemas.microsoft.com/office/drawing/2014/main" id="{5BFF64D2-5DA4-92BA-9897-C334D4F196C4}"/>
                </a:ext>
              </a:extLst>
            </p:cNvPr>
            <p:cNvSpPr/>
            <p:nvPr/>
          </p:nvSpPr>
          <p:spPr>
            <a:xfrm>
              <a:off x="8639165" y="3446471"/>
              <a:ext cx="2381258" cy="168636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dirty="0">
                  <a:latin typeface="Calibri" panose="020F0502020204030204" pitchFamily="34" charset="0"/>
                  <a:ea typeface="Calibri" panose="020F0502020204030204" pitchFamily="34" charset="0"/>
                  <a:cs typeface="Calibri" panose="020F0502020204030204" pitchFamily="34" charset="0"/>
                </a:rPr>
                <a:t>Update policy to include suitability checks for all recruits</a:t>
              </a:r>
            </a:p>
          </p:txBody>
        </p:sp>
      </p:grpSp>
      <p:sp>
        <p:nvSpPr>
          <p:cNvPr id="21" name="TextBox 20">
            <a:extLst>
              <a:ext uri="{FF2B5EF4-FFF2-40B4-BE49-F238E27FC236}">
                <a16:creationId xmlns:a16="http://schemas.microsoft.com/office/drawing/2014/main" id="{F1EC204D-6749-669C-6115-F1DD5B24DEFB}"/>
              </a:ext>
            </a:extLst>
          </p:cNvPr>
          <p:cNvSpPr txBox="1"/>
          <p:nvPr/>
        </p:nvSpPr>
        <p:spPr>
          <a:xfrm>
            <a:off x="3219457" y="5777984"/>
            <a:ext cx="6086468" cy="461665"/>
          </a:xfrm>
          <a:prstGeom prst="rect">
            <a:avLst/>
          </a:prstGeom>
          <a:noFill/>
        </p:spPr>
        <p:txBody>
          <a:bodyPr wrap="square">
            <a:spAutoFit/>
          </a:bodyPr>
          <a:lstStyle/>
          <a:p>
            <a:r>
              <a:rPr lang="en-GB" sz="24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Buckinghamshire Safer Recruitment Webinar</a:t>
            </a:r>
            <a:endParaRPr lang="en-GB"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C82427E-A287-3F41-E59A-503497183B5B}"/>
              </a:ext>
            </a:extLst>
          </p:cNvPr>
          <p:cNvPicPr>
            <a:picLocks noChangeAspect="1"/>
          </p:cNvPicPr>
          <p:nvPr/>
        </p:nvPicPr>
        <p:blipFill>
          <a:blip r:embed="rId9"/>
          <a:stretch>
            <a:fillRect/>
          </a:stretch>
        </p:blipFill>
        <p:spPr>
          <a:xfrm>
            <a:off x="10067918" y="4810964"/>
            <a:ext cx="1790700" cy="1790700"/>
          </a:xfrm>
          <a:prstGeom prst="rect">
            <a:avLst/>
          </a:prstGeom>
        </p:spPr>
      </p:pic>
      <p:pic>
        <p:nvPicPr>
          <p:cNvPr id="35" name="Audio 34">
            <a:hlinkClick r:id="" action="ppaction://media"/>
            <a:extLst>
              <a:ext uri="{FF2B5EF4-FFF2-40B4-BE49-F238E27FC236}">
                <a16:creationId xmlns:a16="http://schemas.microsoft.com/office/drawing/2014/main" id="{070F0B30-3301-4E10-133B-FA0FBCEF603C}"/>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4004275"/>
      </p:ext>
    </p:extLst>
  </p:cSld>
  <p:clrMapOvr>
    <a:masterClrMapping/>
  </p:clrMapOvr>
  <mc:AlternateContent xmlns:mc="http://schemas.openxmlformats.org/markup-compatibility/2006" xmlns:p14="http://schemas.microsoft.com/office/powerpoint/2010/main">
    <mc:Choice Requires="p14">
      <p:transition spd="slow" p14:dur="2000" advTm="72960"/>
    </mc:Choice>
    <mc:Fallback xmlns="">
      <p:transition spd="slow" advTm="7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712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35"/>
                </p:tgtEl>
              </p:cMediaNode>
            </p:audio>
          </p:childTnLst>
        </p:cTn>
      </p:par>
    </p:tnLst>
  </p:timing>
  <p:extLst>
    <p:ext uri="{E180D4A7-C9FB-4DFB-919C-405C955672EB}">
      <p14:showEvtLst xmlns:p14="http://schemas.microsoft.com/office/powerpoint/2010/main">
        <p14:playEvt time="148" objId="6"/>
        <p14:stopEvt time="72960"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2DCA-01AC-A7C3-0E62-8AFE08C2D129}"/>
              </a:ext>
            </a:extLst>
          </p:cNvPr>
          <p:cNvSpPr>
            <a:spLocks noGrp="1"/>
          </p:cNvSpPr>
          <p:nvPr>
            <p:ph type="title"/>
          </p:nvPr>
        </p:nvSpPr>
        <p:spPr/>
        <p:txBody>
          <a:bodyPr/>
          <a:lstStyle/>
          <a:p>
            <a:r>
              <a:rPr lang="en-GB"/>
              <a:t>LADO Updates</a:t>
            </a:r>
          </a:p>
        </p:txBody>
      </p:sp>
      <p:sp>
        <p:nvSpPr>
          <p:cNvPr id="3" name="Content Placeholder 2">
            <a:extLst>
              <a:ext uri="{FF2B5EF4-FFF2-40B4-BE49-F238E27FC236}">
                <a16:creationId xmlns:a16="http://schemas.microsoft.com/office/drawing/2014/main" id="{3D32006F-A1BB-56E0-B8F4-E249424A0C04}"/>
              </a:ext>
            </a:extLst>
          </p:cNvPr>
          <p:cNvSpPr>
            <a:spLocks noGrp="1"/>
          </p:cNvSpPr>
          <p:nvPr>
            <p:ph idx="1"/>
          </p:nvPr>
        </p:nvSpPr>
        <p:spPr>
          <a:xfrm>
            <a:off x="838200" y="1178644"/>
            <a:ext cx="10435046" cy="2254963"/>
          </a:xfrm>
        </p:spPr>
        <p:txBody>
          <a:bodyPr lIns="91440" tIns="45720" rIns="91440" bIns="45720" anchor="t"/>
          <a:lstStyle/>
          <a:p>
            <a:r>
              <a:rPr lang="en-GB" dirty="0">
                <a:latin typeface="Calibri"/>
                <a:ea typeface="Calibri"/>
                <a:cs typeface="Calibri"/>
              </a:rPr>
              <a:t>100 contacts from the EY sector this academic year</a:t>
            </a:r>
            <a:endParaRPr lang="en-GB" dirty="0">
              <a:ea typeface="Calibri" panose="020F0502020204030204" pitchFamily="34" charset="0"/>
            </a:endParaRPr>
          </a:p>
          <a:p>
            <a:endParaRPr lang="en-GB">
              <a:ea typeface="Calibri"/>
            </a:endParaRPr>
          </a:p>
          <a:p>
            <a:r>
              <a:rPr lang="en-GB" dirty="0">
                <a:latin typeface="Calibri"/>
                <a:ea typeface="Calibri"/>
                <a:cs typeface="Calibri"/>
              </a:rPr>
              <a:t>Key themes: </a:t>
            </a:r>
            <a:endParaRPr lang="en-GB" dirty="0">
              <a:ea typeface="Calibri"/>
            </a:endParaRPr>
          </a:p>
          <a:p>
            <a:pPr marL="457200" indent="-457200">
              <a:buFont typeface="Calibri" panose="020B0604020202020204" pitchFamily="34" charset="0"/>
              <a:buChar char="-"/>
            </a:pPr>
            <a:r>
              <a:rPr lang="en-GB" dirty="0">
                <a:latin typeface="Calibri"/>
                <a:ea typeface="Calibri"/>
                <a:cs typeface="Calibri"/>
              </a:rPr>
              <a:t>DfE Guidance needs to be followed </a:t>
            </a:r>
            <a:endParaRPr lang="en-GB" dirty="0">
              <a:ea typeface="Calibri"/>
            </a:endParaRPr>
          </a:p>
          <a:p>
            <a:pPr marL="457200" indent="-457200">
              <a:buFont typeface="Calibri" panose="020B0604020202020204" pitchFamily="34" charset="0"/>
              <a:buChar char="-"/>
            </a:pPr>
            <a:r>
              <a:rPr lang="en-GB" dirty="0">
                <a:latin typeface="Calibri"/>
                <a:ea typeface="Calibri"/>
                <a:cs typeface="Calibri"/>
              </a:rPr>
              <a:t>Ensure Whistle-blowing routes include internal and external options</a:t>
            </a:r>
            <a:endParaRPr lang="en-GB">
              <a:ea typeface="Calibri"/>
            </a:endParaRPr>
          </a:p>
          <a:p>
            <a:pPr marL="457200" indent="-457200">
              <a:buFont typeface="Calibri" panose="020B0604020202020204" pitchFamily="34" charset="0"/>
              <a:buChar char="-"/>
            </a:pPr>
            <a:r>
              <a:rPr lang="en-GB" dirty="0">
                <a:latin typeface="Calibri"/>
                <a:ea typeface="Calibri"/>
                <a:cs typeface="Calibri"/>
              </a:rPr>
              <a:t>Good, timely and consistent recording is useful for the child and staff</a:t>
            </a:r>
            <a:endParaRPr lang="en-GB" dirty="0">
              <a:ea typeface="Calibri"/>
            </a:endParaRPr>
          </a:p>
          <a:p>
            <a:pPr marL="457200" indent="-457200">
              <a:buFont typeface="Calibri" panose="020B0604020202020204" pitchFamily="34" charset="0"/>
              <a:buChar char="-"/>
            </a:pPr>
            <a:r>
              <a:rPr lang="en-GB" dirty="0">
                <a:latin typeface="Calibri"/>
                <a:ea typeface="Calibri"/>
                <a:cs typeface="Calibri"/>
              </a:rPr>
              <a:t>Risk assessments (including dietary restrictions) are there for a purpose. Follow them</a:t>
            </a:r>
            <a:endParaRPr lang="en-GB" dirty="0">
              <a:ea typeface="Calibri"/>
            </a:endParaRPr>
          </a:p>
          <a:p>
            <a:endParaRPr lang="en-GB" dirty="0">
              <a:ea typeface="Calibri"/>
            </a:endParaRPr>
          </a:p>
        </p:txBody>
      </p:sp>
      <p:pic>
        <p:nvPicPr>
          <p:cNvPr id="79" name="Audio 78">
            <a:hlinkClick r:id="" action="ppaction://media"/>
            <a:extLst>
              <a:ext uri="{FF2B5EF4-FFF2-40B4-BE49-F238E27FC236}">
                <a16:creationId xmlns:a16="http://schemas.microsoft.com/office/drawing/2014/main" id="{D27DEA81-A3CA-ADAD-D7C2-522D6A54EE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3541443"/>
      </p:ext>
    </p:extLst>
  </p:cSld>
  <p:clrMapOvr>
    <a:masterClrMapping/>
  </p:clrMapOvr>
  <mc:AlternateContent xmlns:mc="http://schemas.openxmlformats.org/markup-compatibility/2006" xmlns:p14="http://schemas.microsoft.com/office/powerpoint/2010/main">
    <mc:Choice Requires="p14">
      <p:transition spd="slow" p14:dur="2000" advTm="80172"/>
    </mc:Choice>
    <mc:Fallback xmlns="">
      <p:transition spd="slow" advTm="8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E4D2A-4C60-0761-E986-C5F5C32DC1D8}"/>
              </a:ext>
            </a:extLst>
          </p:cNvPr>
          <p:cNvSpPr>
            <a:spLocks noGrp="1"/>
          </p:cNvSpPr>
          <p:nvPr>
            <p:ph type="title"/>
          </p:nvPr>
        </p:nvSpPr>
        <p:spPr/>
        <p:txBody>
          <a:bodyPr lIns="91440" tIns="45720" rIns="91440" bIns="45720" anchor="t"/>
          <a:lstStyle/>
          <a:p>
            <a:pPr algn="ctr"/>
            <a:r>
              <a:rPr lang="en-GB" dirty="0">
                <a:latin typeface="Calibri"/>
                <a:ea typeface="Calibri"/>
                <a:cs typeface="Calibri"/>
              </a:rPr>
              <a:t>Keeping Children Safe in Education (KCSIE) </a:t>
            </a:r>
            <a:endParaRPr lang="en-GB" dirty="0">
              <a:ea typeface="Calibri"/>
            </a:endParaRPr>
          </a:p>
        </p:txBody>
      </p:sp>
      <p:sp>
        <p:nvSpPr>
          <p:cNvPr id="5" name="Content Placeholder 4">
            <a:extLst>
              <a:ext uri="{FF2B5EF4-FFF2-40B4-BE49-F238E27FC236}">
                <a16:creationId xmlns:a16="http://schemas.microsoft.com/office/drawing/2014/main" id="{25EA7F84-CF21-B050-7B2A-F473D3E9AAC6}"/>
              </a:ext>
            </a:extLst>
          </p:cNvPr>
          <p:cNvSpPr>
            <a:spLocks noGrp="1"/>
          </p:cNvSpPr>
          <p:nvPr>
            <p:ph idx="1"/>
          </p:nvPr>
        </p:nvSpPr>
        <p:spPr/>
        <p:txBody>
          <a:bodyPr lIns="91440" tIns="45720" rIns="91440" bIns="45720" anchor="t"/>
          <a:lstStyle/>
          <a:p>
            <a:r>
              <a:rPr lang="en-GB" dirty="0">
                <a:latin typeface="Calibri"/>
                <a:ea typeface="Calibri"/>
                <a:cs typeface="Calibri"/>
              </a:rPr>
              <a:t>The Department for Education is proposing changes to Keeping children safe in education.</a:t>
            </a:r>
            <a:endParaRPr lang="en-GB" dirty="0">
              <a:latin typeface="Calibri"/>
              <a:cs typeface="Calibri"/>
            </a:endParaRPr>
          </a:p>
          <a:p>
            <a:r>
              <a:rPr lang="en-GB" dirty="0">
                <a:latin typeface="Calibri"/>
                <a:ea typeface="Calibri"/>
                <a:cs typeface="Calibri"/>
              </a:rPr>
              <a:t>The statutory guidance sets out:</a:t>
            </a:r>
            <a:endParaRPr lang="en-GB" dirty="0">
              <a:latin typeface="Calibri"/>
              <a:cs typeface="Calibri"/>
            </a:endParaRPr>
          </a:p>
          <a:p>
            <a:pPr marL="457200" indent="-457200">
              <a:buChar char="•"/>
            </a:pPr>
            <a:r>
              <a:rPr lang="en-GB" dirty="0">
                <a:latin typeface="Calibri"/>
                <a:ea typeface="Calibri"/>
                <a:cs typeface="Calibri"/>
              </a:rPr>
              <a:t>what schools and colleges should do</a:t>
            </a:r>
            <a:endParaRPr lang="en-GB" dirty="0">
              <a:latin typeface="Calibri"/>
              <a:ea typeface="Calibri" panose="020F0502020204030204" pitchFamily="34" charset="0"/>
              <a:cs typeface="Calibri"/>
            </a:endParaRPr>
          </a:p>
          <a:p>
            <a:pPr marL="457200" indent="-457200">
              <a:buChar char="•"/>
            </a:pPr>
            <a:r>
              <a:rPr lang="en-GB" dirty="0">
                <a:latin typeface="Calibri"/>
                <a:ea typeface="Calibri"/>
                <a:cs typeface="Calibri"/>
              </a:rPr>
              <a:t>the legal duties that they must comply with to keep children safe</a:t>
            </a:r>
            <a:endParaRPr lang="en-GB" dirty="0">
              <a:latin typeface="Calibri"/>
              <a:ea typeface="Calibri" panose="020F0502020204030204" pitchFamily="34" charset="0"/>
              <a:cs typeface="Calibri"/>
            </a:endParaRPr>
          </a:p>
          <a:p>
            <a:r>
              <a:rPr lang="en-GB" dirty="0">
                <a:latin typeface="Calibri"/>
                <a:ea typeface="Calibri"/>
                <a:cs typeface="Calibri"/>
              </a:rPr>
              <a:t>Share your views here;</a:t>
            </a:r>
            <a:endParaRPr lang="en-GB" dirty="0">
              <a:ea typeface="Calibri"/>
            </a:endParaRPr>
          </a:p>
          <a:p>
            <a:r>
              <a:rPr lang="en-GB" dirty="0">
                <a:latin typeface="Calibri"/>
                <a:ea typeface="Calibri"/>
                <a:cs typeface="Calibri"/>
                <a:hlinkClick r:id="rId5"/>
              </a:rPr>
              <a:t>https://consult.education.gov.uk/independent-education-and-school-safeguarding-division/keeping-children-safe-in-education-2026-revisions/</a:t>
            </a:r>
            <a:endParaRPr lang="en-GB" dirty="0">
              <a:latin typeface="Calibri"/>
              <a:ea typeface="Calibri"/>
              <a:cs typeface="Calibri"/>
            </a:endParaRPr>
          </a:p>
          <a:p>
            <a:endParaRPr lang="en-GB" dirty="0">
              <a:ea typeface="Calibri"/>
            </a:endParaRPr>
          </a:p>
        </p:txBody>
      </p:sp>
      <p:pic>
        <p:nvPicPr>
          <p:cNvPr id="20" name="Audio 19">
            <a:hlinkClick r:id="" action="ppaction://media"/>
            <a:extLst>
              <a:ext uri="{FF2B5EF4-FFF2-40B4-BE49-F238E27FC236}">
                <a16:creationId xmlns:a16="http://schemas.microsoft.com/office/drawing/2014/main" id="{AF3221E0-9CE5-47DF-5856-DFDE798C7A5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8622494"/>
      </p:ext>
    </p:extLst>
  </p:cSld>
  <p:clrMapOvr>
    <a:masterClrMapping/>
  </p:clrMapOvr>
  <mc:AlternateContent xmlns:mc="http://schemas.openxmlformats.org/markup-compatibility/2006" xmlns:p14="http://schemas.microsoft.com/office/powerpoint/2010/main">
    <mc:Choice Requires="p14">
      <p:transition spd="slow" p14:dur="2000" advTm="18599"/>
    </mc:Choice>
    <mc:Fallback xmlns="">
      <p:transition spd="slow" advTm="1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0E3F7-5600-93F6-42AA-F1B6E0634936}"/>
              </a:ext>
            </a:extLst>
          </p:cNvPr>
          <p:cNvSpPr>
            <a:spLocks noGrp="1"/>
          </p:cNvSpPr>
          <p:nvPr>
            <p:ph type="title"/>
          </p:nvPr>
        </p:nvSpPr>
        <p:spPr>
          <a:xfrm>
            <a:off x="838198" y="365126"/>
            <a:ext cx="10435045" cy="1418816"/>
          </a:xfrm>
        </p:spPr>
        <p:style>
          <a:lnRef idx="2">
            <a:schemeClr val="accent1"/>
          </a:lnRef>
          <a:fillRef idx="1">
            <a:schemeClr val="lt1"/>
          </a:fillRef>
          <a:effectRef idx="0">
            <a:schemeClr val="accent1"/>
          </a:effectRef>
          <a:fontRef idx="minor">
            <a:schemeClr val="dk1"/>
          </a:fontRef>
        </p:style>
        <p:txBody>
          <a:bodyPr lIns="91440" tIns="45720" rIns="91440" bIns="45720" anchor="t"/>
          <a:lstStyle/>
          <a:p>
            <a:pPr algn="ctr"/>
            <a:r>
              <a:rPr lang="en-GB" sz="4800" dirty="0">
                <a:latin typeface="Calibri"/>
                <a:ea typeface="Calibri"/>
                <a:cs typeface="Calibri"/>
              </a:rPr>
              <a:t>Children and young people's mental health</a:t>
            </a:r>
            <a:endParaRPr lang="en-GB" sz="4800">
              <a:ea typeface="Calibri"/>
            </a:endParaRPr>
          </a:p>
        </p:txBody>
      </p:sp>
      <p:sp>
        <p:nvSpPr>
          <p:cNvPr id="3" name="Content Placeholder 2">
            <a:extLst>
              <a:ext uri="{FF2B5EF4-FFF2-40B4-BE49-F238E27FC236}">
                <a16:creationId xmlns:a16="http://schemas.microsoft.com/office/drawing/2014/main" id="{9A8320D9-75BC-52F6-D560-257CE16BBAB5}"/>
              </a:ext>
            </a:extLst>
          </p:cNvPr>
          <p:cNvSpPr>
            <a:spLocks noGrp="1"/>
          </p:cNvSpPr>
          <p:nvPr>
            <p:ph idx="1"/>
          </p:nvPr>
        </p:nvSpPr>
        <p:spPr>
          <a:xfrm>
            <a:off x="838200" y="1720560"/>
            <a:ext cx="10435046" cy="4600499"/>
          </a:xfrm>
        </p:spPr>
        <p:style>
          <a:lnRef idx="2">
            <a:schemeClr val="accent1"/>
          </a:lnRef>
          <a:fillRef idx="1">
            <a:schemeClr val="lt1"/>
          </a:fillRef>
          <a:effectRef idx="0">
            <a:schemeClr val="accent1"/>
          </a:effectRef>
          <a:fontRef idx="minor">
            <a:schemeClr val="dk1"/>
          </a:fontRef>
        </p:style>
        <p:txBody>
          <a:bodyPr lIns="91440" tIns="45720" rIns="91440" bIns="45720" anchor="t"/>
          <a:lstStyle/>
          <a:p>
            <a:r>
              <a:rPr lang="en-US" dirty="0">
                <a:latin typeface="Calibri"/>
                <a:ea typeface="Calibri"/>
                <a:cs typeface="Calibri"/>
              </a:rPr>
              <a:t>It's reported that 1 in 5 children experience mental health challenges.</a:t>
            </a:r>
            <a:endParaRPr lang="en-US" dirty="0">
              <a:ea typeface="Calibri"/>
            </a:endParaRPr>
          </a:p>
          <a:p>
            <a:r>
              <a:rPr lang="en-US" dirty="0">
                <a:latin typeface="Calibri"/>
                <a:ea typeface="Calibri"/>
                <a:cs typeface="Calibri"/>
              </a:rPr>
              <a:t>Following on from mental health week we wanted to highlight support available for children, young people and their families across Buckinghamshire.</a:t>
            </a:r>
          </a:p>
          <a:p>
            <a:r>
              <a:rPr lang="en-US" dirty="0">
                <a:latin typeface="Calibri"/>
                <a:ea typeface="Calibri"/>
                <a:cs typeface="Calibri"/>
                <a:hlinkClick r:id="rId5"/>
              </a:rPr>
              <a:t>Health for Under 5s | For healthy, happy early years</a:t>
            </a:r>
            <a:endParaRPr lang="en-US">
              <a:latin typeface="Calibri"/>
              <a:ea typeface="Calibri"/>
              <a:cs typeface="Calibri"/>
            </a:endParaRPr>
          </a:p>
          <a:p>
            <a:endParaRPr lang="en-US" dirty="0">
              <a:ea typeface="Calibri"/>
            </a:endParaRPr>
          </a:p>
          <a:p>
            <a:r>
              <a:rPr lang="en-US" dirty="0">
                <a:ea typeface="Calibri"/>
                <a:hlinkClick r:id="rId6"/>
              </a:rPr>
              <a:t>Unmasking parenthood | Buckinghamshire Council</a:t>
            </a:r>
            <a:endParaRPr lang="en-US"/>
          </a:p>
          <a:p>
            <a:endParaRPr lang="en-US" dirty="0">
              <a:ea typeface="Calibri"/>
            </a:endParaRPr>
          </a:p>
          <a:p>
            <a:r>
              <a:rPr lang="en-US" dirty="0">
                <a:ea typeface="Calibri"/>
                <a:hlinkClick r:id="rId7"/>
              </a:rPr>
              <a:t>Start a chat - ChatHealth</a:t>
            </a:r>
            <a:endParaRPr lang="en-US"/>
          </a:p>
          <a:p>
            <a:endParaRPr lang="en-US" dirty="0">
              <a:ea typeface="Calibri"/>
            </a:endParaRPr>
          </a:p>
          <a:p>
            <a:endParaRPr lang="en-US" dirty="0">
              <a:ea typeface="Calibri"/>
            </a:endParaRPr>
          </a:p>
          <a:p>
            <a:endParaRPr lang="en-US" dirty="0">
              <a:ea typeface="Calibri"/>
            </a:endParaRPr>
          </a:p>
          <a:p>
            <a:endParaRPr lang="en-US" dirty="0">
              <a:ea typeface="Calibri"/>
            </a:endParaRPr>
          </a:p>
          <a:p>
            <a:endParaRPr lang="en-US" dirty="0">
              <a:ea typeface="Calibri"/>
            </a:endParaRPr>
          </a:p>
          <a:p>
            <a:endParaRPr lang="en-US" dirty="0">
              <a:latin typeface="Calibri"/>
              <a:ea typeface="Calibri"/>
              <a:cs typeface="Calibri"/>
            </a:endParaRPr>
          </a:p>
        </p:txBody>
      </p:sp>
      <p:pic>
        <p:nvPicPr>
          <p:cNvPr id="23" name="Audio 22">
            <a:hlinkClick r:id="" action="ppaction://media"/>
            <a:extLst>
              <a:ext uri="{FF2B5EF4-FFF2-40B4-BE49-F238E27FC236}">
                <a16:creationId xmlns:a16="http://schemas.microsoft.com/office/drawing/2014/main" id="{AF21999C-4B3A-96D7-6548-B2FD0C68AE9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2724306"/>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4265-5761-309B-72AC-19F9A6AF84BF}"/>
              </a:ext>
            </a:extLst>
          </p:cNvPr>
          <p:cNvSpPr>
            <a:spLocks noGrp="1"/>
          </p:cNvSpPr>
          <p:nvPr>
            <p:ph type="title"/>
          </p:nvPr>
        </p:nvSpPr>
        <p:spPr/>
        <p:txBody>
          <a:bodyPr/>
          <a:lstStyle/>
          <a:p>
            <a:r>
              <a:rPr lang="en-GB" dirty="0"/>
              <a:t>Sector Updates</a:t>
            </a:r>
          </a:p>
        </p:txBody>
      </p:sp>
      <p:sp>
        <p:nvSpPr>
          <p:cNvPr id="3" name="Content Placeholder 2">
            <a:extLst>
              <a:ext uri="{FF2B5EF4-FFF2-40B4-BE49-F238E27FC236}">
                <a16:creationId xmlns:a16="http://schemas.microsoft.com/office/drawing/2014/main" id="{8F2C9147-E26B-035A-6401-210E4388F0E3}"/>
              </a:ext>
            </a:extLst>
          </p:cNvPr>
          <p:cNvSpPr>
            <a:spLocks noGrp="1"/>
          </p:cNvSpPr>
          <p:nvPr>
            <p:ph idx="1"/>
          </p:nvPr>
        </p:nvSpPr>
        <p:spPr>
          <a:xfrm>
            <a:off x="838199" y="1825625"/>
            <a:ext cx="5838825" cy="3317875"/>
          </a:xfrm>
        </p:spPr>
        <p:txBody>
          <a:bodyPr/>
          <a:lstStyle/>
          <a:p>
            <a:r>
              <a:rPr lang="en-GB" dirty="0"/>
              <a:t>Please subscribe (QR code):</a:t>
            </a:r>
          </a:p>
          <a:p>
            <a:pPr marL="457200" indent="-457200">
              <a:buFont typeface="Wingdings" panose="05000000000000000000" pitchFamily="2" charset="2"/>
              <a:buChar char="ü"/>
            </a:pPr>
            <a:r>
              <a:rPr lang="en-GB" dirty="0"/>
              <a:t>Safeguarding articles</a:t>
            </a:r>
          </a:p>
          <a:p>
            <a:pPr marL="457200" indent="-457200">
              <a:buFont typeface="Wingdings" panose="05000000000000000000" pitchFamily="2" charset="2"/>
              <a:buChar char="ü"/>
            </a:pPr>
            <a:r>
              <a:rPr lang="en-GB" dirty="0"/>
              <a:t>Question of the Week</a:t>
            </a:r>
          </a:p>
          <a:p>
            <a:pPr marL="457200" indent="-457200">
              <a:buFont typeface="Wingdings" panose="05000000000000000000" pitchFamily="2" charset="2"/>
              <a:buChar char="ü"/>
            </a:pPr>
            <a:r>
              <a:rPr lang="en-GB" dirty="0"/>
              <a:t>New library for reference</a:t>
            </a:r>
          </a:p>
        </p:txBody>
      </p:sp>
      <p:pic>
        <p:nvPicPr>
          <p:cNvPr id="5" name="Picture 4">
            <a:extLst>
              <a:ext uri="{FF2B5EF4-FFF2-40B4-BE49-F238E27FC236}">
                <a16:creationId xmlns:a16="http://schemas.microsoft.com/office/drawing/2014/main" id="{2934D3C1-4FA5-C164-0438-38581A0DAD92}"/>
              </a:ext>
            </a:extLst>
          </p:cNvPr>
          <p:cNvPicPr>
            <a:picLocks noChangeAspect="1"/>
          </p:cNvPicPr>
          <p:nvPr/>
        </p:nvPicPr>
        <p:blipFill>
          <a:blip r:embed="rId5"/>
          <a:stretch>
            <a:fillRect/>
          </a:stretch>
        </p:blipFill>
        <p:spPr>
          <a:xfrm>
            <a:off x="9820275" y="238124"/>
            <a:ext cx="1990725" cy="1990725"/>
          </a:xfrm>
          <a:prstGeom prst="rect">
            <a:avLst/>
          </a:prstGeom>
        </p:spPr>
      </p:pic>
      <p:pic>
        <p:nvPicPr>
          <p:cNvPr id="7" name="Picture 6">
            <a:extLst>
              <a:ext uri="{FF2B5EF4-FFF2-40B4-BE49-F238E27FC236}">
                <a16:creationId xmlns:a16="http://schemas.microsoft.com/office/drawing/2014/main" id="{A13EFE98-BAB7-B1A0-EE13-670E79B95CA4}"/>
              </a:ext>
            </a:extLst>
          </p:cNvPr>
          <p:cNvPicPr>
            <a:picLocks noChangeAspect="1"/>
          </p:cNvPicPr>
          <p:nvPr/>
        </p:nvPicPr>
        <p:blipFill>
          <a:blip r:embed="rId6"/>
          <a:stretch>
            <a:fillRect/>
          </a:stretch>
        </p:blipFill>
        <p:spPr>
          <a:xfrm>
            <a:off x="5516174" y="3429000"/>
            <a:ext cx="6021563" cy="2365945"/>
          </a:xfrm>
          <a:prstGeom prst="rect">
            <a:avLst/>
          </a:prstGeom>
          <a:ln>
            <a:noFill/>
          </a:ln>
          <a:effectLst>
            <a:outerShdw blurRad="292100" dist="139700" dir="2700000" algn="tl" rotWithShape="0">
              <a:srgbClr val="333333">
                <a:alpha val="65000"/>
              </a:srgbClr>
            </a:outerShdw>
          </a:effectLst>
        </p:spPr>
      </p:pic>
      <p:pic>
        <p:nvPicPr>
          <p:cNvPr id="18" name="Audio 17">
            <a:hlinkClick r:id="" action="ppaction://media"/>
            <a:extLst>
              <a:ext uri="{FF2B5EF4-FFF2-40B4-BE49-F238E27FC236}">
                <a16:creationId xmlns:a16="http://schemas.microsoft.com/office/drawing/2014/main" id="{74EC2122-7FC3-7588-7F89-9B405BFBAB3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0849417"/>
      </p:ext>
    </p:extLst>
  </p:cSld>
  <p:clrMapOvr>
    <a:masterClrMapping/>
  </p:clrMapOvr>
  <mc:AlternateContent xmlns:mc="http://schemas.openxmlformats.org/markup-compatibility/2006" xmlns:p14="http://schemas.microsoft.com/office/powerpoint/2010/main">
    <mc:Choice Requires="p14">
      <p:transition spd="slow" p14:dur="2000" advTm="15197"/>
    </mc:Choice>
    <mc:Fallback xmlns="">
      <p:transition spd="slow" advTm="15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0EFD-8B31-2204-83FB-02C4FB160863}"/>
              </a:ext>
            </a:extLst>
          </p:cNvPr>
          <p:cNvSpPr>
            <a:spLocks noGrp="1"/>
          </p:cNvSpPr>
          <p:nvPr>
            <p:ph type="title"/>
          </p:nvPr>
        </p:nvSpPr>
        <p:spPr/>
        <p:txBody>
          <a:bodyPr/>
          <a:lstStyle/>
          <a:p>
            <a:r>
              <a:rPr lang="en-GB" sz="4000" dirty="0"/>
              <a:t>Changes to </a:t>
            </a:r>
            <a:r>
              <a:rPr lang="en-GB" sz="4000" dirty="0">
                <a:hlinkClick r:id="rId5"/>
              </a:rPr>
              <a:t>Safeguarding Guidance for Providers </a:t>
            </a:r>
            <a:r>
              <a:rPr lang="en-GB" sz="4000" dirty="0"/>
              <a:t>(After-school clubs, Community activities and Tuition) </a:t>
            </a:r>
            <a:br>
              <a:rPr lang="en-GB" dirty="0"/>
            </a:br>
            <a:endParaRPr lang="en-GB" dirty="0"/>
          </a:p>
        </p:txBody>
      </p:sp>
      <p:sp>
        <p:nvSpPr>
          <p:cNvPr id="3" name="Content Placeholder 2">
            <a:extLst>
              <a:ext uri="{FF2B5EF4-FFF2-40B4-BE49-F238E27FC236}">
                <a16:creationId xmlns:a16="http://schemas.microsoft.com/office/drawing/2014/main" id="{64F0C055-0CBD-4472-4EAD-F59373D0F100}"/>
              </a:ext>
            </a:extLst>
          </p:cNvPr>
          <p:cNvSpPr>
            <a:spLocks noGrp="1"/>
          </p:cNvSpPr>
          <p:nvPr>
            <p:ph idx="1"/>
          </p:nvPr>
        </p:nvSpPr>
        <p:spPr>
          <a:xfrm>
            <a:off x="838197" y="2087206"/>
            <a:ext cx="10435046" cy="2254963"/>
          </a:xfrm>
        </p:spPr>
        <p:txBody>
          <a:bodyPr/>
          <a:lstStyle/>
          <a:p>
            <a:r>
              <a:rPr lang="en-GB" sz="2000" b="1" dirty="0"/>
              <a:t>Updated Guidance for Self-Employed Providers </a:t>
            </a:r>
          </a:p>
          <a:p>
            <a:pPr>
              <a:lnSpc>
                <a:spcPct val="100000"/>
              </a:lnSpc>
            </a:pPr>
            <a:r>
              <a:rPr lang="en-GB" sz="2000" dirty="0"/>
              <a:t>Following regulatory changes in 2026, individuals who are self-employed and undertaking regulated activity, can now apply for an Enhanced with Barred Lists DBS check on their own behalf. </a:t>
            </a:r>
          </a:p>
          <a:p>
            <a:pPr>
              <a:lnSpc>
                <a:spcPct val="100000"/>
              </a:lnSpc>
            </a:pPr>
            <a:r>
              <a:rPr lang="en-GB" sz="2000" dirty="0"/>
              <a:t>However, where there is a contracting organisation, for example, a school, local authority or agency, or an appropriate umbrella organisation, the individual can still ask the organisation to make suitability decision on them, as they do now. To support that suitability decision, the organisation can submit the check application on the individual’s behalf. </a:t>
            </a:r>
          </a:p>
          <a:p>
            <a:r>
              <a:rPr lang="en-GB" sz="2000" b="1" dirty="0"/>
              <a:t>Updated Information for Volunteers </a:t>
            </a:r>
          </a:p>
          <a:p>
            <a:r>
              <a:rPr lang="en-GB" sz="2000" dirty="0"/>
              <a:t>For volunteers, the type of check will depend on the activity and setting they’re volunteering in. </a:t>
            </a:r>
          </a:p>
          <a:p>
            <a:r>
              <a:rPr lang="en-GB" sz="2000" dirty="0"/>
              <a:t>If their role is eligible for a Standard, Enhanced, or Enhanced with Barred List check, the </a:t>
            </a:r>
            <a:r>
              <a:rPr lang="en-GB" sz="2000" dirty="0">
                <a:hlinkClick r:id="rId6"/>
              </a:rPr>
              <a:t>checks on your behalf </a:t>
            </a:r>
            <a:r>
              <a:rPr lang="en-GB" sz="2000" dirty="0"/>
              <a:t>guidance for volunteers explain how to apply for the appropriate check.</a:t>
            </a:r>
          </a:p>
          <a:p>
            <a:endParaRPr lang="en-GB" dirty="0"/>
          </a:p>
        </p:txBody>
      </p:sp>
      <p:pic>
        <p:nvPicPr>
          <p:cNvPr id="12" name="Audio 11">
            <a:hlinkClick r:id="" action="ppaction://media"/>
            <a:extLst>
              <a:ext uri="{FF2B5EF4-FFF2-40B4-BE49-F238E27FC236}">
                <a16:creationId xmlns:a16="http://schemas.microsoft.com/office/drawing/2014/main" id="{128D54C4-DAA9-D1B6-523F-ECD92BBBA17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9587291"/>
      </p:ext>
    </p:extLst>
  </p:cSld>
  <p:clrMapOvr>
    <a:masterClrMapping/>
  </p:clrMapOvr>
  <mc:AlternateContent xmlns:mc="http://schemas.openxmlformats.org/markup-compatibility/2006" xmlns:p14="http://schemas.microsoft.com/office/powerpoint/2010/main">
    <mc:Choice Requires="p14">
      <p:transition spd="slow" p14:dur="2000" advTm="80311"/>
    </mc:Choice>
    <mc:Fallback xmlns="">
      <p:transition spd="slow" advTm="8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CAC18-0541-18E7-D3C6-27BA6B8EC43C}"/>
              </a:ext>
            </a:extLst>
          </p:cNvPr>
          <p:cNvSpPr>
            <a:spLocks noGrp="1"/>
          </p:cNvSpPr>
          <p:nvPr>
            <p:ph type="title" idx="4294967295"/>
          </p:nvPr>
        </p:nvSpPr>
        <p:spPr>
          <a:xfrm>
            <a:off x="2486025" y="612775"/>
            <a:ext cx="4309411" cy="685800"/>
          </a:xfrm>
          <a:prstGeom prst="rect">
            <a:avLst/>
          </a:prstGeom>
        </p:spPr>
        <p:txBody>
          <a:bodyPr/>
          <a:lstStyle/>
          <a:p>
            <a:r>
              <a:rPr lang="en-GB" dirty="0">
                <a:solidFill>
                  <a:schemeClr val="bg1"/>
                </a:solidFill>
              </a:rPr>
              <a:t>Contact Details</a:t>
            </a:r>
          </a:p>
        </p:txBody>
      </p:sp>
      <p:sp>
        <p:nvSpPr>
          <p:cNvPr id="3" name="Content Placeholder 2">
            <a:extLst>
              <a:ext uri="{FF2B5EF4-FFF2-40B4-BE49-F238E27FC236}">
                <a16:creationId xmlns:a16="http://schemas.microsoft.com/office/drawing/2014/main" id="{3ADAD371-DD47-C592-E725-533EB6DA9E92}"/>
              </a:ext>
            </a:extLst>
          </p:cNvPr>
          <p:cNvSpPr>
            <a:spLocks noGrp="1"/>
          </p:cNvSpPr>
          <p:nvPr>
            <p:ph idx="4294967295"/>
          </p:nvPr>
        </p:nvSpPr>
        <p:spPr>
          <a:xfrm>
            <a:off x="2486026" y="2136774"/>
            <a:ext cx="4438650" cy="32893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GB" altLang="en-US" sz="1600" b="1" dirty="0">
                <a:solidFill>
                  <a:schemeClr val="bg1"/>
                </a:solidFill>
              </a:rPr>
              <a:t>Concerned about a child?</a:t>
            </a:r>
          </a:p>
          <a:p>
            <a:pPr fontAlgn="base"/>
            <a:r>
              <a:rPr lang="en-GB" sz="1600" dirty="0">
                <a:solidFill>
                  <a:schemeClr val="bg1"/>
                </a:solidFill>
              </a:rPr>
              <a:t>If there is immediate risk of harm to a child, call the </a:t>
            </a:r>
            <a:r>
              <a:rPr lang="en-GB" sz="1600" b="1" dirty="0">
                <a:solidFill>
                  <a:schemeClr val="bg1"/>
                </a:solidFill>
              </a:rPr>
              <a:t>POLICE</a:t>
            </a:r>
            <a:r>
              <a:rPr lang="en-GB" sz="1600" dirty="0">
                <a:solidFill>
                  <a:schemeClr val="bg1"/>
                </a:solidFill>
              </a:rPr>
              <a:t> on </a:t>
            </a:r>
            <a:r>
              <a:rPr lang="en-GB" sz="1600" b="1" dirty="0">
                <a:solidFill>
                  <a:schemeClr val="bg1"/>
                </a:solidFill>
              </a:rPr>
              <a:t>999</a:t>
            </a:r>
            <a:r>
              <a:rPr lang="en-GB" sz="1600" dirty="0">
                <a:solidFill>
                  <a:schemeClr val="bg1"/>
                </a:solidFill>
              </a:rPr>
              <a:t>.</a:t>
            </a:r>
          </a:p>
          <a:p>
            <a:pPr fontAlgn="base"/>
            <a:r>
              <a:rPr lang="en-GB" sz="1600" dirty="0">
                <a:solidFill>
                  <a:schemeClr val="bg1"/>
                </a:solidFill>
              </a:rPr>
              <a:t>For any concerns about a child, including foster placements, notification of offenders in area etc. please contact:</a:t>
            </a:r>
          </a:p>
          <a:p>
            <a:pPr fontAlgn="base"/>
            <a:r>
              <a:rPr lang="en-GB" sz="1600" b="1" dirty="0">
                <a:solidFill>
                  <a:schemeClr val="bg1"/>
                </a:solidFill>
              </a:rPr>
              <a:t>First Response </a:t>
            </a:r>
            <a:r>
              <a:rPr lang="en-GB" sz="1600" dirty="0">
                <a:solidFill>
                  <a:schemeClr val="bg1"/>
                </a:solidFill>
              </a:rPr>
              <a:t>team within Children’s Social Care:</a:t>
            </a:r>
            <a:endParaRPr lang="en-GB" sz="1600" b="1" dirty="0">
              <a:solidFill>
                <a:schemeClr val="bg1"/>
              </a:solidFill>
            </a:endParaRPr>
          </a:p>
          <a:p>
            <a:pPr fontAlgn="base"/>
            <a:r>
              <a:rPr lang="en-GB" sz="1600" b="1" dirty="0">
                <a:solidFill>
                  <a:schemeClr val="bg1"/>
                </a:solidFill>
              </a:rPr>
              <a:t>01296 383962</a:t>
            </a:r>
            <a:r>
              <a:rPr lang="en-GB" sz="1600" dirty="0">
                <a:solidFill>
                  <a:schemeClr val="bg1"/>
                </a:solidFill>
              </a:rPr>
              <a:t> (option 5)</a:t>
            </a:r>
          </a:p>
          <a:p>
            <a:pPr fontAlgn="base"/>
            <a:r>
              <a:rPr lang="en-GB" altLang="en-US" sz="1600" b="1" dirty="0">
                <a:solidFill>
                  <a:schemeClr val="bg1"/>
                </a:solidFill>
              </a:rPr>
              <a:t>0800 999 7677 </a:t>
            </a:r>
            <a:r>
              <a:rPr lang="en-GB" altLang="en-US" sz="1600" dirty="0">
                <a:solidFill>
                  <a:schemeClr val="bg1"/>
                </a:solidFill>
              </a:rPr>
              <a:t>(out-of-hours)</a:t>
            </a:r>
          </a:p>
          <a:p>
            <a:pPr fontAlgn="base"/>
            <a:r>
              <a:rPr lang="en-GB" altLang="en-US" sz="1600" b="1" dirty="0">
                <a:solidFill>
                  <a:schemeClr val="bg1"/>
                </a:solidFill>
              </a:rPr>
              <a:t>securecypfirstresponse@buckinghamshire.gov.uk</a:t>
            </a:r>
          </a:p>
          <a:p>
            <a:endParaRPr lang="en-GB" dirty="0">
              <a:solidFill>
                <a:schemeClr val="bg1"/>
              </a:solidFill>
            </a:endParaRPr>
          </a:p>
          <a:p>
            <a:endParaRPr lang="en-GB" dirty="0">
              <a:solidFill>
                <a:schemeClr val="bg1"/>
              </a:solidFill>
            </a:endParaRPr>
          </a:p>
        </p:txBody>
      </p:sp>
      <p:sp>
        <p:nvSpPr>
          <p:cNvPr id="4" name="Content Placeholder 2">
            <a:extLst>
              <a:ext uri="{FF2B5EF4-FFF2-40B4-BE49-F238E27FC236}">
                <a16:creationId xmlns:a16="http://schemas.microsoft.com/office/drawing/2014/main" id="{8065DDA5-5100-F2C4-F1F7-43B61CC09FBC}"/>
              </a:ext>
            </a:extLst>
          </p:cNvPr>
          <p:cNvSpPr txBox="1">
            <a:spLocks/>
          </p:cNvSpPr>
          <p:nvPr/>
        </p:nvSpPr>
        <p:spPr>
          <a:xfrm>
            <a:off x="7400925" y="2136774"/>
            <a:ext cx="4438650" cy="30892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b="1" dirty="0">
                <a:solidFill>
                  <a:schemeClr val="bg1"/>
                </a:solidFill>
              </a:rPr>
              <a:t>Concerned about a member of staff?</a:t>
            </a:r>
          </a:p>
          <a:p>
            <a:pPr fontAlgn="base">
              <a:spcBef>
                <a:spcPts val="600"/>
              </a:spcBef>
            </a:pPr>
            <a:r>
              <a:rPr lang="en-GB" sz="1600" dirty="0">
                <a:solidFill>
                  <a:schemeClr val="bg1"/>
                </a:solidFill>
              </a:rPr>
              <a:t>Allegations against people in a position of trust working in Buckinghamshire with children must be reported to the LADO as soon as possible and in all cases within 1 working day​</a:t>
            </a:r>
          </a:p>
          <a:p>
            <a:pPr fontAlgn="base"/>
            <a:endParaRPr lang="en-GB" sz="1600" b="1" dirty="0">
              <a:solidFill>
                <a:schemeClr val="bg1"/>
              </a:solidFill>
            </a:endParaRPr>
          </a:p>
          <a:p>
            <a:pPr fontAlgn="base"/>
            <a:r>
              <a:rPr lang="en-GB" sz="1600" b="1" dirty="0">
                <a:solidFill>
                  <a:schemeClr val="bg1"/>
                </a:solidFill>
              </a:rPr>
              <a:t>Contacts:</a:t>
            </a:r>
            <a:r>
              <a:rPr lang="en-GB" sz="1600" dirty="0">
                <a:solidFill>
                  <a:schemeClr val="bg1"/>
                </a:solidFill>
              </a:rPr>
              <a:t>​</a:t>
            </a:r>
          </a:p>
          <a:p>
            <a:pPr fontAlgn="base"/>
            <a:r>
              <a:rPr lang="en-GB" sz="1600" b="1" dirty="0">
                <a:solidFill>
                  <a:schemeClr val="bg1"/>
                </a:solidFill>
              </a:rPr>
              <a:t>LADO</a:t>
            </a:r>
            <a:r>
              <a:rPr lang="en-GB" sz="1600" dirty="0">
                <a:solidFill>
                  <a:schemeClr val="bg1"/>
                </a:solidFill>
              </a:rPr>
              <a:t>		01296 382070​</a:t>
            </a:r>
          </a:p>
          <a:p>
            <a:pPr fontAlgn="base"/>
            <a:r>
              <a:rPr lang="en-GB" sz="1600" b="1" dirty="0">
                <a:solidFill>
                  <a:schemeClr val="bg1"/>
                </a:solidFill>
              </a:rPr>
              <a:t>EYS</a:t>
            </a:r>
            <a:r>
              <a:rPr lang="en-GB" sz="1600" dirty="0">
                <a:solidFill>
                  <a:schemeClr val="bg1"/>
                </a:solidFill>
              </a:rPr>
              <a:t> 		01296 387111​ (option 3)</a:t>
            </a:r>
          </a:p>
          <a:p>
            <a:pPr fontAlgn="base"/>
            <a:r>
              <a:rPr lang="en-GB" sz="1600" b="1" dirty="0">
                <a:solidFill>
                  <a:schemeClr val="bg1"/>
                </a:solidFill>
              </a:rPr>
              <a:t>Ofsted</a:t>
            </a:r>
            <a:r>
              <a:rPr lang="en-GB" sz="1600" dirty="0">
                <a:solidFill>
                  <a:schemeClr val="bg1"/>
                </a:solidFill>
              </a:rPr>
              <a:t>	 	0300 123 4666</a:t>
            </a:r>
            <a:endParaRPr lang="en-GB" dirty="0">
              <a:solidFill>
                <a:schemeClr val="bg1"/>
              </a:solidFill>
            </a:endParaRPr>
          </a:p>
          <a:p>
            <a:endParaRPr lang="en-GB" dirty="0">
              <a:solidFill>
                <a:schemeClr val="bg1"/>
              </a:solidFill>
            </a:endParaRPr>
          </a:p>
        </p:txBody>
      </p:sp>
      <p:pic>
        <p:nvPicPr>
          <p:cNvPr id="7" name="Picture 6">
            <a:extLst>
              <a:ext uri="{FF2B5EF4-FFF2-40B4-BE49-F238E27FC236}">
                <a16:creationId xmlns:a16="http://schemas.microsoft.com/office/drawing/2014/main" id="{2AF21BD6-02DB-9A9D-B289-4B771FB5BAE5}"/>
              </a:ext>
            </a:extLst>
          </p:cNvPr>
          <p:cNvPicPr>
            <a:picLocks noChangeAspect="1"/>
          </p:cNvPicPr>
          <p:nvPr/>
        </p:nvPicPr>
        <p:blipFill>
          <a:blip r:embed="rId5"/>
          <a:stretch>
            <a:fillRect/>
          </a:stretch>
        </p:blipFill>
        <p:spPr>
          <a:xfrm>
            <a:off x="835272" y="4010025"/>
            <a:ext cx="1256679" cy="995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58CD989D-E333-F2FD-A1AD-10EECC9197CD}"/>
              </a:ext>
            </a:extLst>
          </p:cNvPr>
          <p:cNvPicPr>
            <a:picLocks noChangeAspect="1"/>
          </p:cNvPicPr>
          <p:nvPr/>
        </p:nvPicPr>
        <p:blipFill>
          <a:blip r:embed="rId6"/>
          <a:stretch>
            <a:fillRect/>
          </a:stretch>
        </p:blipFill>
        <p:spPr>
          <a:xfrm>
            <a:off x="835272" y="2665209"/>
            <a:ext cx="1256679" cy="8399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Audio 13">
            <a:hlinkClick r:id="" action="ppaction://media"/>
            <a:extLst>
              <a:ext uri="{FF2B5EF4-FFF2-40B4-BE49-F238E27FC236}">
                <a16:creationId xmlns:a16="http://schemas.microsoft.com/office/drawing/2014/main" id="{117ABA5C-3AEA-F166-F9F6-B4F43A95FDE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5629806"/>
      </p:ext>
    </p:extLst>
  </p:cSld>
  <p:clrMapOvr>
    <a:masterClrMapping/>
  </p:clrMapOvr>
  <mc:AlternateContent xmlns:mc="http://schemas.openxmlformats.org/markup-compatibility/2006" xmlns:p14="http://schemas.microsoft.com/office/powerpoint/2010/main">
    <mc:Choice Requires="p14">
      <p:transition spd="slow" p14:dur="2000" advTm="18872"/>
    </mc:Choice>
    <mc:Fallback xmlns="">
      <p:transition spd="slow" advTm="1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1_Bucks 1">
  <a:themeElements>
    <a:clrScheme name="Buckinghamshire Council">
      <a:dk1>
        <a:sysClr val="windowText" lastClr="000000"/>
      </a:dk1>
      <a:lt1>
        <a:sysClr val="window" lastClr="FFFFFF"/>
      </a:lt1>
      <a:dk2>
        <a:srgbClr val="0E2841"/>
      </a:dk2>
      <a:lt2>
        <a:srgbClr val="E8E8E8"/>
      </a:lt2>
      <a:accent1>
        <a:srgbClr val="253993"/>
      </a:accent1>
      <a:accent2>
        <a:srgbClr val="F47721"/>
      </a:accent2>
      <a:accent3>
        <a:srgbClr val="005E63"/>
      </a:accent3>
      <a:accent4>
        <a:srgbClr val="0072BC"/>
      </a:accent4>
      <a:accent5>
        <a:srgbClr val="AE2573"/>
      </a:accent5>
      <a:accent6>
        <a:srgbClr val="00AA4F"/>
      </a:accent6>
      <a:hlink>
        <a:srgbClr val="000000"/>
      </a:hlink>
      <a:folHlink>
        <a:srgbClr val="5959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Buckinghamshire-Council-Corporate-PowerPoint" id="{F14008BD-ED61-4EC3-B0E3-021E7F54943E}" vid="{6BFBB51F-E34E-4BE1-9373-AF484092782D}"/>
    </a:ext>
  </a:extLst>
</a:theme>
</file>

<file path=ppt/theme/theme2.xml><?xml version="1.0" encoding="utf-8"?>
<a:theme xmlns:a="http://schemas.openxmlformats.org/drawingml/2006/main" name="Magenta">
  <a:themeElements>
    <a:clrScheme name="Buckinghamshire Council">
      <a:dk1>
        <a:sysClr val="windowText" lastClr="000000"/>
      </a:dk1>
      <a:lt1>
        <a:sysClr val="window" lastClr="FFFFFF"/>
      </a:lt1>
      <a:dk2>
        <a:srgbClr val="0E2841"/>
      </a:dk2>
      <a:lt2>
        <a:srgbClr val="E8E8E8"/>
      </a:lt2>
      <a:accent1>
        <a:srgbClr val="253993"/>
      </a:accent1>
      <a:accent2>
        <a:srgbClr val="F47721"/>
      </a:accent2>
      <a:accent3>
        <a:srgbClr val="005E63"/>
      </a:accent3>
      <a:accent4>
        <a:srgbClr val="0072BC"/>
      </a:accent4>
      <a:accent5>
        <a:srgbClr val="AE2573"/>
      </a:accent5>
      <a:accent6>
        <a:srgbClr val="00AA4F"/>
      </a:accent6>
      <a:hlink>
        <a:srgbClr val="000000"/>
      </a:hlink>
      <a:folHlink>
        <a:srgbClr val="5959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Buckinghamshire-Council-Corporate-PowerPoint" id="{F14008BD-ED61-4EC3-B0E3-021E7F54943E}" vid="{3D642D2F-AA85-45ED-BDC8-4A7962775173}"/>
    </a:ext>
  </a:extLst>
</a:theme>
</file>

<file path=ppt/theme/theme3.xml><?xml version="1.0" encoding="utf-8"?>
<a:theme xmlns:a="http://schemas.openxmlformats.org/drawingml/2006/main" name="Sky Blue">
  <a:themeElements>
    <a:clrScheme name="Buckinghamshire Council">
      <a:dk1>
        <a:sysClr val="windowText" lastClr="000000"/>
      </a:dk1>
      <a:lt1>
        <a:sysClr val="window" lastClr="FFFFFF"/>
      </a:lt1>
      <a:dk2>
        <a:srgbClr val="0E2841"/>
      </a:dk2>
      <a:lt2>
        <a:srgbClr val="E8E8E8"/>
      </a:lt2>
      <a:accent1>
        <a:srgbClr val="253993"/>
      </a:accent1>
      <a:accent2>
        <a:srgbClr val="F47721"/>
      </a:accent2>
      <a:accent3>
        <a:srgbClr val="005E63"/>
      </a:accent3>
      <a:accent4>
        <a:srgbClr val="0072BC"/>
      </a:accent4>
      <a:accent5>
        <a:srgbClr val="AE2573"/>
      </a:accent5>
      <a:accent6>
        <a:srgbClr val="00AA4F"/>
      </a:accent6>
      <a:hlink>
        <a:srgbClr val="000000"/>
      </a:hlink>
      <a:folHlink>
        <a:srgbClr val="5959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Buckinghamshire-Council-Corporate-PowerPoint" id="{F14008BD-ED61-4EC3-B0E3-021E7F54943E}" vid="{8478ED5B-F307-41BA-919E-DED21B9EE61D}"/>
    </a:ext>
  </a:extLst>
</a:theme>
</file>

<file path=ppt/theme/theme4.xml><?xml version="1.0" encoding="utf-8"?>
<a:theme xmlns:a="http://schemas.openxmlformats.org/drawingml/2006/main" name="Teal">
  <a:themeElements>
    <a:clrScheme name="Buckinghamshire Council">
      <a:dk1>
        <a:sysClr val="windowText" lastClr="000000"/>
      </a:dk1>
      <a:lt1>
        <a:sysClr val="window" lastClr="FFFFFF"/>
      </a:lt1>
      <a:dk2>
        <a:srgbClr val="0E2841"/>
      </a:dk2>
      <a:lt2>
        <a:srgbClr val="E8E8E8"/>
      </a:lt2>
      <a:accent1>
        <a:srgbClr val="253993"/>
      </a:accent1>
      <a:accent2>
        <a:srgbClr val="F47721"/>
      </a:accent2>
      <a:accent3>
        <a:srgbClr val="005E63"/>
      </a:accent3>
      <a:accent4>
        <a:srgbClr val="0072BC"/>
      </a:accent4>
      <a:accent5>
        <a:srgbClr val="AE2573"/>
      </a:accent5>
      <a:accent6>
        <a:srgbClr val="00AA4F"/>
      </a:accent6>
      <a:hlink>
        <a:srgbClr val="000000"/>
      </a:hlink>
      <a:folHlink>
        <a:srgbClr val="5959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Buckinghamshire-Council-Corporate-PowerPoint" id="{F14008BD-ED61-4EC3-B0E3-021E7F54943E}" vid="{16B90F4A-1806-45AB-A661-F9E82420CB2E}"/>
    </a:ext>
  </a:extLst>
</a:theme>
</file>

<file path=ppt/theme/theme5.xml><?xml version="1.0" encoding="utf-8"?>
<a:theme xmlns:a="http://schemas.openxmlformats.org/drawingml/2006/main" name="Orange">
  <a:themeElements>
    <a:clrScheme name="Buckinghamshire Council">
      <a:dk1>
        <a:sysClr val="windowText" lastClr="000000"/>
      </a:dk1>
      <a:lt1>
        <a:sysClr val="window" lastClr="FFFFFF"/>
      </a:lt1>
      <a:dk2>
        <a:srgbClr val="0E2841"/>
      </a:dk2>
      <a:lt2>
        <a:srgbClr val="E8E8E8"/>
      </a:lt2>
      <a:accent1>
        <a:srgbClr val="253993"/>
      </a:accent1>
      <a:accent2>
        <a:srgbClr val="F47721"/>
      </a:accent2>
      <a:accent3>
        <a:srgbClr val="005E63"/>
      </a:accent3>
      <a:accent4>
        <a:srgbClr val="0072BC"/>
      </a:accent4>
      <a:accent5>
        <a:srgbClr val="AE2573"/>
      </a:accent5>
      <a:accent6>
        <a:srgbClr val="00AA4F"/>
      </a:accent6>
      <a:hlink>
        <a:srgbClr val="000000"/>
      </a:hlink>
      <a:folHlink>
        <a:srgbClr val="5959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Buckinghamshire-Council-Corporate-PowerPoint" id="{F14008BD-ED61-4EC3-B0E3-021E7F54943E}" vid="{95753EBB-91D0-404A-89BE-C159AA9FABFD}"/>
    </a:ext>
  </a:extLst>
</a:theme>
</file>

<file path=ppt/theme/theme6.xml><?xml version="1.0" encoding="utf-8"?>
<a:theme xmlns:a="http://schemas.openxmlformats.org/drawingml/2006/main" name="Forest Green">
  <a:themeElements>
    <a:clrScheme name="Buckinghamshire Council">
      <a:dk1>
        <a:sysClr val="windowText" lastClr="000000"/>
      </a:dk1>
      <a:lt1>
        <a:sysClr val="window" lastClr="FFFFFF"/>
      </a:lt1>
      <a:dk2>
        <a:srgbClr val="0E2841"/>
      </a:dk2>
      <a:lt2>
        <a:srgbClr val="E8E8E8"/>
      </a:lt2>
      <a:accent1>
        <a:srgbClr val="253993"/>
      </a:accent1>
      <a:accent2>
        <a:srgbClr val="F47721"/>
      </a:accent2>
      <a:accent3>
        <a:srgbClr val="005E63"/>
      </a:accent3>
      <a:accent4>
        <a:srgbClr val="0072BC"/>
      </a:accent4>
      <a:accent5>
        <a:srgbClr val="AE2573"/>
      </a:accent5>
      <a:accent6>
        <a:srgbClr val="00AA4F"/>
      </a:accent6>
      <a:hlink>
        <a:srgbClr val="000000"/>
      </a:hlink>
      <a:folHlink>
        <a:srgbClr val="59595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Buckinghamshire-Council-Corporate-PowerPoint" id="{F14008BD-ED61-4EC3-B0E3-021E7F54943E}" vid="{444A5451-3DFC-4215-80C3-8B6A5E3969B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ae3e877-3df2-4825-b33a-d35bc5ed89a2" xsi:nil="true"/>
    <lcf76f155ced4ddcb4097134ff3c332f xmlns="335e6588-dcba-4d4b-ba82-b02eea814da9">
      <Terms xmlns="http://schemas.microsoft.com/office/infopath/2007/PartnerControls"/>
    </lcf76f155ced4ddcb4097134ff3c332f>
    <SortOrder xmlns="335e6588-dcba-4d4b-ba82-b02eea814d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8AA740C554B0438D800E283A9ECC5A" ma:contentTypeVersion="23" ma:contentTypeDescription="Create a new document." ma:contentTypeScope="" ma:versionID="02d39d1241c79ba56471285db2c542cf">
  <xsd:schema xmlns:xsd="http://www.w3.org/2001/XMLSchema" xmlns:xs="http://www.w3.org/2001/XMLSchema" xmlns:p="http://schemas.microsoft.com/office/2006/metadata/properties" xmlns:ns2="335e6588-dcba-4d4b-ba82-b02eea814da9" xmlns:ns3="9ae3e877-3df2-4825-b33a-d35bc5ed89a2" targetNamespace="http://schemas.microsoft.com/office/2006/metadata/properties" ma:root="true" ma:fieldsID="138a65b9414d5d229455606603e4b774" ns2:_="" ns3:_="">
    <xsd:import namespace="335e6588-dcba-4d4b-ba82-b02eea814da9"/>
    <xsd:import namespace="9ae3e877-3df2-4825-b33a-d35bc5ed89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SortOrder" minOccurs="0"/>
                <xsd:element ref="ns2:MediaServiceObjectDetectorVersions" minOccurs="0"/>
                <xsd:element ref="ns2:MediaServiceSearchProperties" minOccurs="0"/>
                <xsd:element ref="ns2:MediaServiceBillingMetadata"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5e6588-dcba-4d4b-ba82-b02eea814d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SortOrder" ma:index="19" nillable="true" ma:displayName="Sort Order" ma:decimals="0" ma:description="Sort folders in order" ma:format="Dropdown" ma:internalName="SortOrder" ma:percentage="FALSE">
      <xsd:simpleType>
        <xsd:restriction base="dms:Number"/>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e3e877-3df2-4825-b33a-d35bc5ed89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783b7b7-6e16-4aa7-b61d-1f254c74a4c5}" ma:internalName="TaxCatchAll" ma:showField="CatchAllData" ma:web="9ae3e877-3df2-4825-b33a-d35bc5ed89a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39B9A8-57E4-4029-87D2-F9E94393FD18}">
  <ds:schemaRefs>
    <ds:schemaRef ds:uri="http://schemas.microsoft.com/sharepoint/v3/contenttype/forms"/>
  </ds:schemaRefs>
</ds:datastoreItem>
</file>

<file path=customXml/itemProps2.xml><?xml version="1.0" encoding="utf-8"?>
<ds:datastoreItem xmlns:ds="http://schemas.openxmlformats.org/officeDocument/2006/customXml" ds:itemID="{1E7D6FD9-62F4-469E-9545-C12399944D27}">
  <ds:schemaRefs>
    <ds:schemaRef ds:uri="http://schemas.microsoft.com/office/2006/metadata/properties"/>
    <ds:schemaRef ds:uri="http://purl.org/dc/dcmitype/"/>
    <ds:schemaRef ds:uri="9ae3e877-3df2-4825-b33a-d35bc5ed89a2"/>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35e6588-dcba-4d4b-ba82-b02eea814da9"/>
    <ds:schemaRef ds:uri="http://purl.org/dc/elements/1.1/"/>
  </ds:schemaRefs>
</ds:datastoreItem>
</file>

<file path=customXml/itemProps3.xml><?xml version="1.0" encoding="utf-8"?>
<ds:datastoreItem xmlns:ds="http://schemas.openxmlformats.org/officeDocument/2006/customXml" ds:itemID="{DDAC6827-8DD7-4479-9CF9-4573F3B473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5e6588-dcba-4d4b-ba82-b02eea814da9"/>
    <ds:schemaRef ds:uri="9ae3e877-3df2-4825-b33a-d35bc5ed89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Buckinghamshire-Council-Corporate-PowerPoint</Template>
  <TotalTime>629</TotalTime>
  <Words>1746</Words>
  <Application>Microsoft Office PowerPoint</Application>
  <PresentationFormat>Widescreen</PresentationFormat>
  <Paragraphs>138</Paragraphs>
  <Slides>10</Slides>
  <Notes>10</Notes>
  <HiddenSlides>0</HiddenSlides>
  <MMClips>11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10</vt:i4>
      </vt:variant>
    </vt:vector>
  </HeadingPairs>
  <TitlesOfParts>
    <vt:vector size="20" baseType="lpstr">
      <vt:lpstr>Aptos</vt:lpstr>
      <vt:lpstr>Arial</vt:lpstr>
      <vt:lpstr>Calibri</vt:lpstr>
      <vt:lpstr>Wingdings</vt:lpstr>
      <vt:lpstr>1_Bucks 1</vt:lpstr>
      <vt:lpstr>Magenta</vt:lpstr>
      <vt:lpstr>Sky Blue</vt:lpstr>
      <vt:lpstr>Teal</vt:lpstr>
      <vt:lpstr>Orange</vt:lpstr>
      <vt:lpstr>Forest Green</vt:lpstr>
      <vt:lpstr>PowerPoint Presentation</vt:lpstr>
      <vt:lpstr>Current Trends</vt:lpstr>
      <vt:lpstr>Spotlight on Safer Recruitment</vt:lpstr>
      <vt:lpstr>LADO Updates</vt:lpstr>
      <vt:lpstr>Keeping Children Safe in Education (KCSIE) </vt:lpstr>
      <vt:lpstr>Children and young people's mental health</vt:lpstr>
      <vt:lpstr>Sector Updates</vt:lpstr>
      <vt:lpstr>Changes to Safeguarding Guidance for Providers (After-school clubs, Community activities and Tuition)  </vt:lpstr>
      <vt:lpstr>Contact Details</vt:lpstr>
      <vt:lpstr>Please take a few minutes to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Sharon Bell</dc:creator>
  <cp:lastModifiedBy>Vanessa Mills</cp:lastModifiedBy>
  <cp:revision>311</cp:revision>
  <dcterms:created xsi:type="dcterms:W3CDTF">2026-01-07T12:49:37Z</dcterms:created>
  <dcterms:modified xsi:type="dcterms:W3CDTF">2026-02-25T10:12:46Z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0x010100AD8AA740C554B0438D800E283A9ECC5A</vt:lpwstr>
  </property>
  <property fmtid="{D5CDD505-2E9C-101B-9397-08002B2CF9AE}" pid="3" name="MediaServiceImageTags">
    <vt:lpwstr/>
  </property>
  <property fmtid="{D5CDD505-2E9C-101B-9397-08002B2CF9AE}" pid="4" name="_dlc_DocIdItemGuid">
    <vt:lpwstr>12c7c50f-87c7-46b8-bc99-1a0e1c1297fd</vt:lpwstr>
  </property>
</Properties>
</file>